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6" r:id="rId3"/>
    <p:sldId id="287" r:id="rId4"/>
    <p:sldId id="288" r:id="rId5"/>
    <p:sldId id="291" r:id="rId6"/>
    <p:sldId id="310" r:id="rId7"/>
    <p:sldId id="311" r:id="rId8"/>
    <p:sldId id="388" r:id="rId9"/>
    <p:sldId id="315" r:id="rId10"/>
    <p:sldId id="313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295" r:id="rId21"/>
    <p:sldId id="297" r:id="rId22"/>
    <p:sldId id="333" r:id="rId23"/>
    <p:sldId id="334" r:id="rId24"/>
    <p:sldId id="336" r:id="rId25"/>
    <p:sldId id="337" r:id="rId26"/>
    <p:sldId id="256" r:id="rId27"/>
    <p:sldId id="361" r:id="rId28"/>
    <p:sldId id="257" r:id="rId29"/>
    <p:sldId id="258" r:id="rId30"/>
    <p:sldId id="338" r:id="rId31"/>
    <p:sldId id="339" r:id="rId32"/>
    <p:sldId id="340" r:id="rId33"/>
    <p:sldId id="341" r:id="rId34"/>
    <p:sldId id="342" r:id="rId35"/>
    <p:sldId id="262" r:id="rId36"/>
    <p:sldId id="381" r:id="rId37"/>
    <p:sldId id="346" r:id="rId38"/>
    <p:sldId id="347" r:id="rId39"/>
    <p:sldId id="382" r:id="rId40"/>
    <p:sldId id="353" r:id="rId41"/>
    <p:sldId id="348" r:id="rId42"/>
    <p:sldId id="383" r:id="rId43"/>
    <p:sldId id="354" r:id="rId44"/>
    <p:sldId id="355" r:id="rId45"/>
    <p:sldId id="384" r:id="rId46"/>
    <p:sldId id="356" r:id="rId47"/>
    <p:sldId id="357" r:id="rId48"/>
    <p:sldId id="385" r:id="rId49"/>
    <p:sldId id="358" r:id="rId50"/>
    <p:sldId id="359" r:id="rId51"/>
    <p:sldId id="386" r:id="rId52"/>
    <p:sldId id="360" r:id="rId53"/>
    <p:sldId id="376" r:id="rId54"/>
    <p:sldId id="377" r:id="rId55"/>
    <p:sldId id="378" r:id="rId56"/>
    <p:sldId id="379" r:id="rId57"/>
    <p:sldId id="380" r:id="rId58"/>
    <p:sldId id="38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  <a:srgbClr val="FF99FF"/>
    <a:srgbClr val="FFFFCC"/>
    <a:srgbClr val="E979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80" autoAdjust="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slide" Target="slide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647"/>
          <a:stretch>
            <a:fillRect/>
          </a:stretch>
        </p:blipFill>
        <p:spPr>
          <a:xfrm>
            <a:off x="0" y="1"/>
            <a:ext cx="958199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267744" y="2132856"/>
            <a:ext cx="58859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«Зимушка-зима»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79912" y="4508741"/>
            <a:ext cx="1872208" cy="2349259"/>
          </a:xfrm>
          <a:prstGeom prst="rect">
            <a:avLst/>
          </a:prstGeom>
        </p:spPr>
      </p:pic>
      <p:pic>
        <p:nvPicPr>
          <p:cNvPr id="9" name="Содержимое 13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3491880" y="3429000"/>
            <a:ext cx="216024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Молодец!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7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817" t="1817" r="69659" b="84672"/>
          <a:stretch>
            <a:fillRect/>
          </a:stretch>
        </p:blipFill>
        <p:spPr>
          <a:xfrm>
            <a:off x="1115616" y="2492896"/>
            <a:ext cx="1520169" cy="720080"/>
          </a:xfr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259632" y="3933056"/>
            <a:ext cx="1547664" cy="1008112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  <p:pic>
        <p:nvPicPr>
          <p:cNvPr id="11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131840" y="1988840"/>
            <a:ext cx="197622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259632" y="3933056"/>
            <a:ext cx="1547664" cy="1008112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  <p:pic>
        <p:nvPicPr>
          <p:cNvPr id="11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131840" y="1988840"/>
            <a:ext cx="1976220" cy="936104"/>
          </a:xfrm>
          <a:prstGeom prst="rect">
            <a:avLst/>
          </a:prstGeom>
        </p:spPr>
      </p:pic>
      <p:pic>
        <p:nvPicPr>
          <p:cNvPr id="12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707904" y="3356992"/>
            <a:ext cx="1152128" cy="122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pic>
        <p:nvPicPr>
          <p:cNvPr id="7" name="Содержимое 6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  <p:pic>
        <p:nvPicPr>
          <p:cNvPr id="12" name="Содержимое 15" descr="34300893-Paper-doll-with-a-set-of-clothes-Winter-sportswear-Cute-trendy--Stock-Pho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3" name="Содержимое 15" descr="34300893-Paper-doll-with-a-set-of-clothes-Winter-sportswear-Cute-trendy--Stock-Pho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920880" cy="8640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Молодец!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Теперь можно отправляться в путешествию.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  <p:pic>
        <p:nvPicPr>
          <p:cNvPr id="12" name="Содержимое 15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2582898">
            <a:off x="2905625" y="4486597"/>
            <a:ext cx="1050967" cy="1018629"/>
          </a:xfrm>
          <a:prstGeom prst="rect">
            <a:avLst/>
          </a:prstGeom>
        </p:spPr>
      </p:pic>
      <p:pic>
        <p:nvPicPr>
          <p:cNvPr id="13" name="Содержимое 15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 rot="13928289">
            <a:off x="5143021" y="4886206"/>
            <a:ext cx="112512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</p:spPr>
      </p:pic>
      <p:pic>
        <p:nvPicPr>
          <p:cNvPr id="6" name="Содержимое 5" descr="winter-girl-royalty-free-stock-photography-image-12361547-54500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94" r="12588"/>
          <a:stretch>
            <a:fillRect/>
          </a:stretch>
        </p:blipFill>
        <p:spPr>
          <a:xfrm>
            <a:off x="3347864" y="2276872"/>
            <a:ext cx="2516772" cy="4598119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908720"/>
            <a:ext cx="72008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Кто знает верную примету,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Высоко солнце, значит лето.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если холод, вьюга, тьма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солнце низко, то …. (зима)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Да, верно, зима.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1268760"/>
            <a:ext cx="72008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Здравствуйте, ребята!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Я Снегурочка приглашаю вас поиграть, но для начала о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тгадайте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загадку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260648" y="0"/>
            <a:ext cx="1078196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5184576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 сколько снега намело, сугробы кругом.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7092280" y="4797152"/>
          <a:ext cx="432048" cy="146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</a:tblGrid>
              <a:tr h="146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6948264" y="2780928"/>
          <a:ext cx="864096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</a:tblGrid>
              <a:tr h="1296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6732240" y="4999072"/>
          <a:ext cx="11605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512"/>
              </a:tblGrid>
              <a:tr h="351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Содержимое 6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564904"/>
            <a:ext cx="2389785" cy="422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95250" y="3975100"/>
            <a:ext cx="9334500" cy="1031875"/>
          </a:xfrm>
          <a:custGeom>
            <a:avLst/>
            <a:gdLst>
              <a:gd name="connsiteX0" fmla="*/ 0 w 9334500"/>
              <a:gd name="connsiteY0" fmla="*/ 654050 h 1031875"/>
              <a:gd name="connsiteX1" fmla="*/ 266700 w 9334500"/>
              <a:gd name="connsiteY1" fmla="*/ 863600 h 1031875"/>
              <a:gd name="connsiteX2" fmla="*/ 361950 w 9334500"/>
              <a:gd name="connsiteY2" fmla="*/ 958850 h 1031875"/>
              <a:gd name="connsiteX3" fmla="*/ 838200 w 9334500"/>
              <a:gd name="connsiteY3" fmla="*/ 749300 h 1031875"/>
              <a:gd name="connsiteX4" fmla="*/ 1009650 w 9334500"/>
              <a:gd name="connsiteY4" fmla="*/ 596900 h 1031875"/>
              <a:gd name="connsiteX5" fmla="*/ 2019300 w 9334500"/>
              <a:gd name="connsiteY5" fmla="*/ 996950 h 1031875"/>
              <a:gd name="connsiteX6" fmla="*/ 3009900 w 9334500"/>
              <a:gd name="connsiteY6" fmla="*/ 387350 h 1031875"/>
              <a:gd name="connsiteX7" fmla="*/ 3581400 w 9334500"/>
              <a:gd name="connsiteY7" fmla="*/ 539750 h 1031875"/>
              <a:gd name="connsiteX8" fmla="*/ 4457700 w 9334500"/>
              <a:gd name="connsiteY8" fmla="*/ 196850 h 1031875"/>
              <a:gd name="connsiteX9" fmla="*/ 5524500 w 9334500"/>
              <a:gd name="connsiteY9" fmla="*/ 768350 h 1031875"/>
              <a:gd name="connsiteX10" fmla="*/ 5943600 w 9334500"/>
              <a:gd name="connsiteY10" fmla="*/ 101600 h 1031875"/>
              <a:gd name="connsiteX11" fmla="*/ 8210550 w 9334500"/>
              <a:gd name="connsiteY11" fmla="*/ 158750 h 1031875"/>
              <a:gd name="connsiteX12" fmla="*/ 8591550 w 9334500"/>
              <a:gd name="connsiteY12" fmla="*/ 463550 h 1031875"/>
              <a:gd name="connsiteX13" fmla="*/ 9163050 w 9334500"/>
              <a:gd name="connsiteY13" fmla="*/ 958850 h 1031875"/>
              <a:gd name="connsiteX14" fmla="*/ 9334500 w 9334500"/>
              <a:gd name="connsiteY14" fmla="*/ 768350 h 10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34500" h="1031875">
                <a:moveTo>
                  <a:pt x="0" y="654050"/>
                </a:moveTo>
                <a:cubicBezTo>
                  <a:pt x="103187" y="733425"/>
                  <a:pt x="206375" y="812800"/>
                  <a:pt x="266700" y="863600"/>
                </a:cubicBezTo>
                <a:cubicBezTo>
                  <a:pt x="327025" y="914400"/>
                  <a:pt x="266700" y="977900"/>
                  <a:pt x="361950" y="958850"/>
                </a:cubicBezTo>
                <a:cubicBezTo>
                  <a:pt x="457200" y="939800"/>
                  <a:pt x="730250" y="809625"/>
                  <a:pt x="838200" y="749300"/>
                </a:cubicBezTo>
                <a:cubicBezTo>
                  <a:pt x="946150" y="688975"/>
                  <a:pt x="812800" y="555625"/>
                  <a:pt x="1009650" y="596900"/>
                </a:cubicBezTo>
                <a:cubicBezTo>
                  <a:pt x="1206500" y="638175"/>
                  <a:pt x="1685925" y="1031875"/>
                  <a:pt x="2019300" y="996950"/>
                </a:cubicBezTo>
                <a:cubicBezTo>
                  <a:pt x="2352675" y="962025"/>
                  <a:pt x="2749550" y="463550"/>
                  <a:pt x="3009900" y="387350"/>
                </a:cubicBezTo>
                <a:cubicBezTo>
                  <a:pt x="3270250" y="311150"/>
                  <a:pt x="3340100" y="571500"/>
                  <a:pt x="3581400" y="539750"/>
                </a:cubicBezTo>
                <a:cubicBezTo>
                  <a:pt x="3822700" y="508000"/>
                  <a:pt x="4133850" y="158750"/>
                  <a:pt x="4457700" y="196850"/>
                </a:cubicBezTo>
                <a:cubicBezTo>
                  <a:pt x="4781550" y="234950"/>
                  <a:pt x="5276850" y="784225"/>
                  <a:pt x="5524500" y="768350"/>
                </a:cubicBezTo>
                <a:cubicBezTo>
                  <a:pt x="5772150" y="752475"/>
                  <a:pt x="5495925" y="203200"/>
                  <a:pt x="5943600" y="101600"/>
                </a:cubicBezTo>
                <a:cubicBezTo>
                  <a:pt x="6391275" y="0"/>
                  <a:pt x="7769225" y="98425"/>
                  <a:pt x="8210550" y="158750"/>
                </a:cubicBezTo>
                <a:cubicBezTo>
                  <a:pt x="8651875" y="219075"/>
                  <a:pt x="8432800" y="330200"/>
                  <a:pt x="8591550" y="463550"/>
                </a:cubicBezTo>
                <a:cubicBezTo>
                  <a:pt x="8750300" y="596900"/>
                  <a:pt x="9039225" y="908050"/>
                  <a:pt x="9163050" y="958850"/>
                </a:cubicBezTo>
                <a:cubicBezTo>
                  <a:pt x="9286875" y="1009650"/>
                  <a:pt x="9310687" y="889000"/>
                  <a:pt x="9334500" y="768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шагаем по сугробам,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сугробам крутолобым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(шагаем на месте высоко поднимая ноги)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Поднимай повыше ногу,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Проложи другим дорогу.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3135172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417 C 0.03455 2.22222E-6 0.07136 0.0044 0.10816 0.00625 C 0.14497 0.0081 0.1882 0.01504 0.21841 0.00625 C 0.24862 -0.00255 0.2566 -0.04607 0.28941 -0.04607 C 0.32223 -0.04607 0.37466 0.0169 0.41528 0.00625 C 0.45591 -0.0044 0.5007 -0.09005 0.53351 -0.10926 C 0.56632 -0.12847 0.58594 -0.11459 0.61216 -0.10926 C 0.63837 -0.10394 0.66476 -0.0882 0.69098 -0.07778 C 0.71719 -0.06736 0.73959 -0.0338 0.7698 -0.04607 C 0.8 -0.05834 0.84184 -0.12662 0.87205 -0.15116 C 0.90226 -0.1757 0.92987 -0.20371 0.95087 -0.19329 C 0.97188 -0.18287 0.99028 -0.10579 0.99809 -0.0882 " pathEditMode="relative" rAng="0" ptsTypes="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8100" y="4283075"/>
            <a:ext cx="9239250" cy="1241425"/>
          </a:xfrm>
          <a:custGeom>
            <a:avLst/>
            <a:gdLst>
              <a:gd name="connsiteX0" fmla="*/ 0 w 9239250"/>
              <a:gd name="connsiteY0" fmla="*/ 1241425 h 1241425"/>
              <a:gd name="connsiteX1" fmla="*/ 266700 w 9239250"/>
              <a:gd name="connsiteY1" fmla="*/ 669925 h 1241425"/>
              <a:gd name="connsiteX2" fmla="*/ 1219200 w 9239250"/>
              <a:gd name="connsiteY2" fmla="*/ 993775 h 1241425"/>
              <a:gd name="connsiteX3" fmla="*/ 2019300 w 9239250"/>
              <a:gd name="connsiteY3" fmla="*/ 288925 h 1241425"/>
              <a:gd name="connsiteX4" fmla="*/ 2324100 w 9239250"/>
              <a:gd name="connsiteY4" fmla="*/ 650875 h 1241425"/>
              <a:gd name="connsiteX5" fmla="*/ 3105150 w 9239250"/>
              <a:gd name="connsiteY5" fmla="*/ 1203325 h 1241425"/>
              <a:gd name="connsiteX6" fmla="*/ 3581400 w 9239250"/>
              <a:gd name="connsiteY6" fmla="*/ 479425 h 1241425"/>
              <a:gd name="connsiteX7" fmla="*/ 4324350 w 9239250"/>
              <a:gd name="connsiteY7" fmla="*/ 117475 h 1241425"/>
              <a:gd name="connsiteX8" fmla="*/ 5429250 w 9239250"/>
              <a:gd name="connsiteY8" fmla="*/ 441325 h 1241425"/>
              <a:gd name="connsiteX9" fmla="*/ 6838950 w 9239250"/>
              <a:gd name="connsiteY9" fmla="*/ 174625 h 1241425"/>
              <a:gd name="connsiteX10" fmla="*/ 7600950 w 9239250"/>
              <a:gd name="connsiteY10" fmla="*/ 41275 h 1241425"/>
              <a:gd name="connsiteX11" fmla="*/ 7905750 w 9239250"/>
              <a:gd name="connsiteY11" fmla="*/ 422275 h 1241425"/>
              <a:gd name="connsiteX12" fmla="*/ 9029700 w 9239250"/>
              <a:gd name="connsiteY12" fmla="*/ 231775 h 1241425"/>
              <a:gd name="connsiteX13" fmla="*/ 9163050 w 9239250"/>
              <a:gd name="connsiteY13" fmla="*/ 155575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250" h="1241425">
                <a:moveTo>
                  <a:pt x="0" y="1241425"/>
                </a:moveTo>
                <a:cubicBezTo>
                  <a:pt x="31750" y="976312"/>
                  <a:pt x="63500" y="711200"/>
                  <a:pt x="266700" y="669925"/>
                </a:cubicBezTo>
                <a:cubicBezTo>
                  <a:pt x="469900" y="628650"/>
                  <a:pt x="927100" y="1057275"/>
                  <a:pt x="1219200" y="993775"/>
                </a:cubicBezTo>
                <a:cubicBezTo>
                  <a:pt x="1511300" y="930275"/>
                  <a:pt x="1835150" y="346075"/>
                  <a:pt x="2019300" y="288925"/>
                </a:cubicBezTo>
                <a:cubicBezTo>
                  <a:pt x="2203450" y="231775"/>
                  <a:pt x="2143125" y="498475"/>
                  <a:pt x="2324100" y="650875"/>
                </a:cubicBezTo>
                <a:cubicBezTo>
                  <a:pt x="2505075" y="803275"/>
                  <a:pt x="2895600" y="1231900"/>
                  <a:pt x="3105150" y="1203325"/>
                </a:cubicBezTo>
                <a:cubicBezTo>
                  <a:pt x="3314700" y="1174750"/>
                  <a:pt x="3378200" y="660400"/>
                  <a:pt x="3581400" y="479425"/>
                </a:cubicBezTo>
                <a:cubicBezTo>
                  <a:pt x="3784600" y="298450"/>
                  <a:pt x="4016375" y="123825"/>
                  <a:pt x="4324350" y="117475"/>
                </a:cubicBezTo>
                <a:cubicBezTo>
                  <a:pt x="4632325" y="111125"/>
                  <a:pt x="5010150" y="431800"/>
                  <a:pt x="5429250" y="441325"/>
                </a:cubicBezTo>
                <a:cubicBezTo>
                  <a:pt x="5848350" y="450850"/>
                  <a:pt x="6838950" y="174625"/>
                  <a:pt x="6838950" y="174625"/>
                </a:cubicBezTo>
                <a:cubicBezTo>
                  <a:pt x="7200900" y="107950"/>
                  <a:pt x="7423150" y="0"/>
                  <a:pt x="7600950" y="41275"/>
                </a:cubicBezTo>
                <a:cubicBezTo>
                  <a:pt x="7778750" y="82550"/>
                  <a:pt x="7667625" y="390525"/>
                  <a:pt x="7905750" y="422275"/>
                </a:cubicBezTo>
                <a:cubicBezTo>
                  <a:pt x="8143875" y="454025"/>
                  <a:pt x="8820150" y="276225"/>
                  <a:pt x="9029700" y="231775"/>
                </a:cubicBezTo>
                <a:cubicBezTo>
                  <a:pt x="9239250" y="187325"/>
                  <a:pt x="9201150" y="171450"/>
                  <a:pt x="9163050" y="1555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Дует, дует ветерок,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летит, летит снежок,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Закружился, заблестел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(кружимся, руки в стороны)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2987824" y="1484784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9050" y="3457575"/>
            <a:ext cx="9477375" cy="1781175"/>
          </a:xfrm>
          <a:custGeom>
            <a:avLst/>
            <a:gdLst>
              <a:gd name="connsiteX0" fmla="*/ 0 w 9477375"/>
              <a:gd name="connsiteY0" fmla="*/ 1781175 h 1781175"/>
              <a:gd name="connsiteX1" fmla="*/ 666750 w 9477375"/>
              <a:gd name="connsiteY1" fmla="*/ 1247775 h 1781175"/>
              <a:gd name="connsiteX2" fmla="*/ 1466850 w 9477375"/>
              <a:gd name="connsiteY2" fmla="*/ 1685925 h 1781175"/>
              <a:gd name="connsiteX3" fmla="*/ 2762250 w 9477375"/>
              <a:gd name="connsiteY3" fmla="*/ 828675 h 1781175"/>
              <a:gd name="connsiteX4" fmla="*/ 3543300 w 9477375"/>
              <a:gd name="connsiteY4" fmla="*/ 847725 h 1781175"/>
              <a:gd name="connsiteX5" fmla="*/ 4895850 w 9477375"/>
              <a:gd name="connsiteY5" fmla="*/ 1400175 h 1781175"/>
              <a:gd name="connsiteX6" fmla="*/ 5810250 w 9477375"/>
              <a:gd name="connsiteY6" fmla="*/ 104775 h 1781175"/>
              <a:gd name="connsiteX7" fmla="*/ 6610350 w 9477375"/>
              <a:gd name="connsiteY7" fmla="*/ 771525 h 1781175"/>
              <a:gd name="connsiteX8" fmla="*/ 7810500 w 9477375"/>
              <a:gd name="connsiteY8" fmla="*/ 1019175 h 1781175"/>
              <a:gd name="connsiteX9" fmla="*/ 8058150 w 9477375"/>
              <a:gd name="connsiteY9" fmla="*/ 276225 h 1781175"/>
              <a:gd name="connsiteX10" fmla="*/ 9277350 w 9477375"/>
              <a:gd name="connsiteY10" fmla="*/ 638175 h 1781175"/>
              <a:gd name="connsiteX11" fmla="*/ 9258300 w 9477375"/>
              <a:gd name="connsiteY11" fmla="*/ 77152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375" h="1781175">
                <a:moveTo>
                  <a:pt x="0" y="1781175"/>
                </a:moveTo>
                <a:cubicBezTo>
                  <a:pt x="211137" y="1522412"/>
                  <a:pt x="422275" y="1263650"/>
                  <a:pt x="666750" y="1247775"/>
                </a:cubicBezTo>
                <a:cubicBezTo>
                  <a:pt x="911225" y="1231900"/>
                  <a:pt x="1117600" y="1755775"/>
                  <a:pt x="1466850" y="1685925"/>
                </a:cubicBezTo>
                <a:cubicBezTo>
                  <a:pt x="1816100" y="1616075"/>
                  <a:pt x="2416175" y="968375"/>
                  <a:pt x="2762250" y="828675"/>
                </a:cubicBezTo>
                <a:cubicBezTo>
                  <a:pt x="3108325" y="688975"/>
                  <a:pt x="3187700" y="752475"/>
                  <a:pt x="3543300" y="847725"/>
                </a:cubicBezTo>
                <a:cubicBezTo>
                  <a:pt x="3898900" y="942975"/>
                  <a:pt x="4518025" y="1524000"/>
                  <a:pt x="4895850" y="1400175"/>
                </a:cubicBezTo>
                <a:cubicBezTo>
                  <a:pt x="5273675" y="1276350"/>
                  <a:pt x="5524500" y="209550"/>
                  <a:pt x="5810250" y="104775"/>
                </a:cubicBezTo>
                <a:cubicBezTo>
                  <a:pt x="6096000" y="0"/>
                  <a:pt x="6276975" y="619125"/>
                  <a:pt x="6610350" y="771525"/>
                </a:cubicBezTo>
                <a:cubicBezTo>
                  <a:pt x="6943725" y="923925"/>
                  <a:pt x="7569200" y="1101725"/>
                  <a:pt x="7810500" y="1019175"/>
                </a:cubicBezTo>
                <a:cubicBezTo>
                  <a:pt x="8051800" y="936625"/>
                  <a:pt x="7813675" y="339725"/>
                  <a:pt x="8058150" y="276225"/>
                </a:cubicBezTo>
                <a:cubicBezTo>
                  <a:pt x="8302625" y="212725"/>
                  <a:pt x="9077325" y="555625"/>
                  <a:pt x="9277350" y="638175"/>
                </a:cubicBezTo>
                <a:cubicBezTo>
                  <a:pt x="9477375" y="720725"/>
                  <a:pt x="9367837" y="746125"/>
                  <a:pt x="9258300" y="771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полянкой полетал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(бегаем по кругу)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-252536" y="2060848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11423 0.02014 0.22847 0.04051 0.32291 0.04213 C 0.41736 0.04375 0.49357 0.0331 0.56701 0.01041 C 0.64045 -0.01227 0.73107 -0.05949 0.76389 -0.09445 C 0.7967 -0.1294 0.80069 -0.16806 0.76389 -0.19954 C 0.72708 -0.23102 0.63385 -0.27662 0.5434 -0.28357 C 0.45295 -0.29051 0.2941 -0.25209 0.22066 -0.24144 C 0.14722 -0.23079 0.14045 -0.24838 0.10243 -0.22037 C 0.06441 -0.19236 0.00538 -0.11019 -0.00781 -0.07338 C -0.02101 -0.03658 -0.00382 -0.01574 0.02378 3.33333E-6 C 0.05139 0.01574 0.13541 0.01759 0.15764 0.02106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9050" y="3457575"/>
            <a:ext cx="9477375" cy="1781175"/>
          </a:xfrm>
          <a:custGeom>
            <a:avLst/>
            <a:gdLst>
              <a:gd name="connsiteX0" fmla="*/ 0 w 9477375"/>
              <a:gd name="connsiteY0" fmla="*/ 1781175 h 1781175"/>
              <a:gd name="connsiteX1" fmla="*/ 666750 w 9477375"/>
              <a:gd name="connsiteY1" fmla="*/ 1247775 h 1781175"/>
              <a:gd name="connsiteX2" fmla="*/ 1466850 w 9477375"/>
              <a:gd name="connsiteY2" fmla="*/ 1685925 h 1781175"/>
              <a:gd name="connsiteX3" fmla="*/ 2762250 w 9477375"/>
              <a:gd name="connsiteY3" fmla="*/ 828675 h 1781175"/>
              <a:gd name="connsiteX4" fmla="*/ 3543300 w 9477375"/>
              <a:gd name="connsiteY4" fmla="*/ 847725 h 1781175"/>
              <a:gd name="connsiteX5" fmla="*/ 4895850 w 9477375"/>
              <a:gd name="connsiteY5" fmla="*/ 1400175 h 1781175"/>
              <a:gd name="connsiteX6" fmla="*/ 5810250 w 9477375"/>
              <a:gd name="connsiteY6" fmla="*/ 104775 h 1781175"/>
              <a:gd name="connsiteX7" fmla="*/ 6610350 w 9477375"/>
              <a:gd name="connsiteY7" fmla="*/ 771525 h 1781175"/>
              <a:gd name="connsiteX8" fmla="*/ 7810500 w 9477375"/>
              <a:gd name="connsiteY8" fmla="*/ 1019175 h 1781175"/>
              <a:gd name="connsiteX9" fmla="*/ 8058150 w 9477375"/>
              <a:gd name="connsiteY9" fmla="*/ 276225 h 1781175"/>
              <a:gd name="connsiteX10" fmla="*/ 9277350 w 9477375"/>
              <a:gd name="connsiteY10" fmla="*/ 638175 h 1781175"/>
              <a:gd name="connsiteX11" fmla="*/ 9258300 w 9477375"/>
              <a:gd name="connsiteY11" fmla="*/ 77152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375" h="1781175">
                <a:moveTo>
                  <a:pt x="0" y="1781175"/>
                </a:moveTo>
                <a:cubicBezTo>
                  <a:pt x="211137" y="1522412"/>
                  <a:pt x="422275" y="1263650"/>
                  <a:pt x="666750" y="1247775"/>
                </a:cubicBezTo>
                <a:cubicBezTo>
                  <a:pt x="911225" y="1231900"/>
                  <a:pt x="1117600" y="1755775"/>
                  <a:pt x="1466850" y="1685925"/>
                </a:cubicBezTo>
                <a:cubicBezTo>
                  <a:pt x="1816100" y="1616075"/>
                  <a:pt x="2416175" y="968375"/>
                  <a:pt x="2762250" y="828675"/>
                </a:cubicBezTo>
                <a:cubicBezTo>
                  <a:pt x="3108325" y="688975"/>
                  <a:pt x="3187700" y="752475"/>
                  <a:pt x="3543300" y="847725"/>
                </a:cubicBezTo>
                <a:cubicBezTo>
                  <a:pt x="3898900" y="942975"/>
                  <a:pt x="4518025" y="1524000"/>
                  <a:pt x="4895850" y="1400175"/>
                </a:cubicBezTo>
                <a:cubicBezTo>
                  <a:pt x="5273675" y="1276350"/>
                  <a:pt x="5524500" y="209550"/>
                  <a:pt x="5810250" y="104775"/>
                </a:cubicBezTo>
                <a:cubicBezTo>
                  <a:pt x="6096000" y="0"/>
                  <a:pt x="6276975" y="619125"/>
                  <a:pt x="6610350" y="771525"/>
                </a:cubicBezTo>
                <a:cubicBezTo>
                  <a:pt x="6943725" y="923925"/>
                  <a:pt x="7569200" y="1101725"/>
                  <a:pt x="7810500" y="1019175"/>
                </a:cubicBezTo>
                <a:cubicBezTo>
                  <a:pt x="8051800" y="936625"/>
                  <a:pt x="7813675" y="339725"/>
                  <a:pt x="8058150" y="276225"/>
                </a:cubicBezTo>
                <a:cubicBezTo>
                  <a:pt x="8302625" y="212725"/>
                  <a:pt x="9077325" y="555625"/>
                  <a:pt x="9277350" y="638175"/>
                </a:cubicBezTo>
                <a:cubicBezTo>
                  <a:pt x="9477375" y="720725"/>
                  <a:pt x="9367837" y="746125"/>
                  <a:pt x="9258300" y="771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на землю пал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(приседаем)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2627784" y="2060848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9050" y="3457575"/>
            <a:ext cx="9477375" cy="1781175"/>
          </a:xfrm>
          <a:custGeom>
            <a:avLst/>
            <a:gdLst>
              <a:gd name="connsiteX0" fmla="*/ 0 w 9477375"/>
              <a:gd name="connsiteY0" fmla="*/ 1781175 h 1781175"/>
              <a:gd name="connsiteX1" fmla="*/ 666750 w 9477375"/>
              <a:gd name="connsiteY1" fmla="*/ 1247775 h 1781175"/>
              <a:gd name="connsiteX2" fmla="*/ 1466850 w 9477375"/>
              <a:gd name="connsiteY2" fmla="*/ 1685925 h 1781175"/>
              <a:gd name="connsiteX3" fmla="*/ 2762250 w 9477375"/>
              <a:gd name="connsiteY3" fmla="*/ 828675 h 1781175"/>
              <a:gd name="connsiteX4" fmla="*/ 3543300 w 9477375"/>
              <a:gd name="connsiteY4" fmla="*/ 847725 h 1781175"/>
              <a:gd name="connsiteX5" fmla="*/ 4895850 w 9477375"/>
              <a:gd name="connsiteY5" fmla="*/ 1400175 h 1781175"/>
              <a:gd name="connsiteX6" fmla="*/ 5810250 w 9477375"/>
              <a:gd name="connsiteY6" fmla="*/ 104775 h 1781175"/>
              <a:gd name="connsiteX7" fmla="*/ 6610350 w 9477375"/>
              <a:gd name="connsiteY7" fmla="*/ 771525 h 1781175"/>
              <a:gd name="connsiteX8" fmla="*/ 7810500 w 9477375"/>
              <a:gd name="connsiteY8" fmla="*/ 1019175 h 1781175"/>
              <a:gd name="connsiteX9" fmla="*/ 8058150 w 9477375"/>
              <a:gd name="connsiteY9" fmla="*/ 276225 h 1781175"/>
              <a:gd name="connsiteX10" fmla="*/ 9277350 w 9477375"/>
              <a:gd name="connsiteY10" fmla="*/ 638175 h 1781175"/>
              <a:gd name="connsiteX11" fmla="*/ 9258300 w 9477375"/>
              <a:gd name="connsiteY11" fmla="*/ 77152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375" h="1781175">
                <a:moveTo>
                  <a:pt x="0" y="1781175"/>
                </a:moveTo>
                <a:cubicBezTo>
                  <a:pt x="211137" y="1522412"/>
                  <a:pt x="422275" y="1263650"/>
                  <a:pt x="666750" y="1247775"/>
                </a:cubicBezTo>
                <a:cubicBezTo>
                  <a:pt x="911225" y="1231900"/>
                  <a:pt x="1117600" y="1755775"/>
                  <a:pt x="1466850" y="1685925"/>
                </a:cubicBezTo>
                <a:cubicBezTo>
                  <a:pt x="1816100" y="1616075"/>
                  <a:pt x="2416175" y="968375"/>
                  <a:pt x="2762250" y="828675"/>
                </a:cubicBezTo>
                <a:cubicBezTo>
                  <a:pt x="3108325" y="688975"/>
                  <a:pt x="3187700" y="752475"/>
                  <a:pt x="3543300" y="847725"/>
                </a:cubicBezTo>
                <a:cubicBezTo>
                  <a:pt x="3898900" y="942975"/>
                  <a:pt x="4518025" y="1524000"/>
                  <a:pt x="4895850" y="1400175"/>
                </a:cubicBezTo>
                <a:cubicBezTo>
                  <a:pt x="5273675" y="1276350"/>
                  <a:pt x="5524500" y="209550"/>
                  <a:pt x="5810250" y="104775"/>
                </a:cubicBezTo>
                <a:cubicBezTo>
                  <a:pt x="6096000" y="0"/>
                  <a:pt x="6276975" y="619125"/>
                  <a:pt x="6610350" y="771525"/>
                </a:cubicBezTo>
                <a:cubicBezTo>
                  <a:pt x="6943725" y="923925"/>
                  <a:pt x="7569200" y="1101725"/>
                  <a:pt x="7810500" y="1019175"/>
                </a:cubicBezTo>
                <a:cubicBezTo>
                  <a:pt x="8051800" y="936625"/>
                  <a:pt x="7813675" y="339725"/>
                  <a:pt x="8058150" y="276225"/>
                </a:cubicBezTo>
                <a:cubicBezTo>
                  <a:pt x="8302625" y="212725"/>
                  <a:pt x="9077325" y="555625"/>
                  <a:pt x="9277350" y="638175"/>
                </a:cubicBezTo>
                <a:cubicBezTo>
                  <a:pt x="9477375" y="720725"/>
                  <a:pt x="9367837" y="746125"/>
                  <a:pt x="9258300" y="771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7281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Очень долго мы шагали,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ноженьки устали.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 стульчики пойдем,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Посидим и отдохнём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(присаживаемся на стулья)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-252536" y="2060848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5" descr="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6372200" y="3429000"/>
            <a:ext cx="2137192" cy="2963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2013 C -0.08628 -0.02037 -0.03836 -0.02037 0.00417 -0.03078 C 0.04688 -0.0412 0.08386 -0.07777 0.12171 -0.0831 C 0.15973 -0.08842 0.19549 -0.07268 0.23264 -0.06226 C 0.26945 -0.05185 0.30973 -0.02361 0.34323 -0.02013 C 0.37657 -0.01666 0.41806 -0.03773 0.43316 -0.0412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«Назови правильно»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Наступила зима. Кругом ...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>
            <a:hlinkClick r:id="" action="ppaction://noaction"/>
          </p:cNvPr>
          <p:cNvSpPr/>
          <p:nvPr/>
        </p:nvSpPr>
        <p:spPr>
          <a:xfrm>
            <a:off x="2843808" y="3501008"/>
            <a:ext cx="1584176" cy="16561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hlinkClick r:id="rId3" action="ppaction://hlinksldjump"/>
          </p:cNvPr>
          <p:cNvSpPr/>
          <p:nvPr/>
        </p:nvSpPr>
        <p:spPr>
          <a:xfrm>
            <a:off x="4788024" y="3356992"/>
            <a:ext cx="1512168" cy="15841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hlinkClick r:id="" action="ppaction://noaction"/>
          </p:cNvPr>
          <p:cNvSpPr/>
          <p:nvPr/>
        </p:nvSpPr>
        <p:spPr>
          <a:xfrm>
            <a:off x="899592" y="2492896"/>
            <a:ext cx="1512168" cy="16561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hlinkClick r:id="" action="ppaction://noaction"/>
          </p:cNvPr>
          <p:cNvSpPr/>
          <p:nvPr/>
        </p:nvSpPr>
        <p:spPr>
          <a:xfrm>
            <a:off x="6228184" y="1988840"/>
            <a:ext cx="1440160" cy="151216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 деревьями появились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786477_s2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212976"/>
            <a:ext cx="1873151" cy="1873151"/>
          </a:xfrm>
        </p:spPr>
      </p:pic>
      <p:pic>
        <p:nvPicPr>
          <p:cNvPr id="16" name="Содержимое 4" descr="100351260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87" b="11863"/>
          <a:stretch>
            <a:fillRect/>
          </a:stretch>
        </p:blipFill>
        <p:spPr>
          <a:xfrm>
            <a:off x="6372200" y="2276872"/>
            <a:ext cx="1515923" cy="1808874"/>
          </a:xfrm>
          <a:prstGeom prst="rect">
            <a:avLst/>
          </a:prstGeom>
        </p:spPr>
      </p:pic>
      <p:pic>
        <p:nvPicPr>
          <p:cNvPr id="17" name="Содержимое 8" descr="e82f93c74c7baf355954e8653185353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30567" r="37339" b="50083"/>
          <a:stretch>
            <a:fillRect/>
          </a:stretch>
        </p:blipFill>
        <p:spPr>
          <a:xfrm>
            <a:off x="2554698" y="3068960"/>
            <a:ext cx="1886216" cy="1872208"/>
          </a:xfrm>
          <a:prstGeom prst="rect">
            <a:avLst/>
          </a:prstGeom>
        </p:spPr>
      </p:pic>
      <p:pic>
        <p:nvPicPr>
          <p:cNvPr id="12" name="Содержимое 11" descr="hello_html_m253471a8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1075846" y="1988840"/>
            <a:ext cx="1375684" cy="1297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_315071_original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711" r="115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Зима у нас морозная, снежная,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дети катаются на  санках,…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520843867567b458e2bc2a430d53eab4ea99a75cd09e_b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212976"/>
            <a:ext cx="2453481" cy="2453481"/>
          </a:xfrm>
        </p:spPr>
      </p:pic>
      <p:pic>
        <p:nvPicPr>
          <p:cNvPr id="14" name="Содержимое 5" descr="4248636_stock-vector-roller-skates-for-rolling-sp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52320" y="3212976"/>
            <a:ext cx="1452462" cy="1457320"/>
          </a:xfrm>
          <a:prstGeom prst="rect">
            <a:avLst/>
          </a:prstGeom>
        </p:spPr>
      </p:pic>
      <p:pic>
        <p:nvPicPr>
          <p:cNvPr id="16" name="Содержимое 6" descr="skateboard-clipart-6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310" b="10028"/>
          <a:stretch>
            <a:fillRect/>
          </a:stretch>
        </p:blipFill>
        <p:spPr>
          <a:xfrm>
            <a:off x="6660232" y="5135341"/>
            <a:ext cx="2204492" cy="1722659"/>
          </a:xfrm>
          <a:prstGeom prst="rect">
            <a:avLst/>
          </a:prstGeom>
        </p:spPr>
      </p:pic>
      <p:pic>
        <p:nvPicPr>
          <p:cNvPr id="18" name="Содержимое 8" descr="drawn-pushbike-kids-bike-7.gif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79"/>
          <a:stretch>
            <a:fillRect/>
          </a:stretch>
        </p:blipFill>
        <p:spPr>
          <a:xfrm>
            <a:off x="-396552" y="1268760"/>
            <a:ext cx="4038600" cy="25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7" name="Содержимое 6" descr="line (222)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9144000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05678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Будьте готовы к препятствиям.  А теперь  давайте   собираться в дорогу, для этого нам с вами необходимо надеть теплые вещи.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winter-girl-royalty-free-stock-photography-image-12361547-545001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94" r="12588"/>
          <a:stretch>
            <a:fillRect/>
          </a:stretch>
        </p:blipFill>
        <p:spPr>
          <a:xfrm>
            <a:off x="3413054" y="2636912"/>
            <a:ext cx="2310412" cy="422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_315071_original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711" r="115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Дети катаются на  санках, коньках…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5" descr="4248636_stock-vector-roller-skates-for-rolling-sp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52320" y="3212976"/>
            <a:ext cx="1452462" cy="1457320"/>
          </a:xfrm>
          <a:prstGeom prst="rect">
            <a:avLst/>
          </a:prstGeom>
        </p:spPr>
      </p:pic>
      <p:pic>
        <p:nvPicPr>
          <p:cNvPr id="15" name="Содержимое 5" descr="hello_html_64fa16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0923" y="4869160"/>
            <a:ext cx="2513077" cy="1701160"/>
          </a:xfrm>
          <a:prstGeom prst="rect">
            <a:avLst/>
          </a:prstGeom>
        </p:spPr>
      </p:pic>
      <p:pic>
        <p:nvPicPr>
          <p:cNvPr id="16" name="Содержимое 6" descr="skateboard-clipart-6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310" b="10028"/>
          <a:stretch>
            <a:fillRect/>
          </a:stretch>
        </p:blipFill>
        <p:spPr>
          <a:xfrm>
            <a:off x="0" y="3717033"/>
            <a:ext cx="2411760" cy="1440160"/>
          </a:xfrm>
          <a:prstGeom prst="rect">
            <a:avLst/>
          </a:prstGeom>
        </p:spPr>
      </p:pic>
      <p:pic>
        <p:nvPicPr>
          <p:cNvPr id="18" name="Содержимое 8" descr="drawn-pushbike-kids-bike-7.gif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79"/>
          <a:stretch>
            <a:fillRect/>
          </a:stretch>
        </p:blipFill>
        <p:spPr>
          <a:xfrm>
            <a:off x="-252536" y="1484784"/>
            <a:ext cx="4038600" cy="25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_315071_original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711" r="115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Дети катаются на санках, коньках, лыжах…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5" descr="4248636_stock-vector-roller-skates-for-rolling-sp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5248" y="2924944"/>
            <a:ext cx="1739534" cy="1745352"/>
          </a:xfrm>
          <a:prstGeom prst="rect">
            <a:avLst/>
          </a:prstGeom>
        </p:spPr>
      </p:pic>
      <p:pic>
        <p:nvPicPr>
          <p:cNvPr id="16" name="Содержимое 6" descr="skateboard-clipart-6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310" b="10028"/>
          <a:stretch>
            <a:fillRect/>
          </a:stretch>
        </p:blipFill>
        <p:spPr>
          <a:xfrm>
            <a:off x="6660232" y="5135341"/>
            <a:ext cx="2204492" cy="1722659"/>
          </a:xfrm>
          <a:prstGeom prst="rect">
            <a:avLst/>
          </a:prstGeom>
        </p:spPr>
      </p:pic>
      <p:pic>
        <p:nvPicPr>
          <p:cNvPr id="17" name="Содержимое 7" descr="3214764_stock-photo-vector-icon-snowboar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6992"/>
            <a:ext cx="2735194" cy="1955664"/>
          </a:xfrm>
          <a:prstGeom prst="rect">
            <a:avLst/>
          </a:prstGeom>
        </p:spPr>
      </p:pic>
      <p:pic>
        <p:nvPicPr>
          <p:cNvPr id="18" name="Содержимое 8" descr="drawn-pushbike-kids-bike-7.gif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79"/>
          <a:stretch>
            <a:fillRect/>
          </a:stretch>
        </p:blipFill>
        <p:spPr>
          <a:xfrm>
            <a:off x="-252536" y="1124744"/>
            <a:ext cx="4038600" cy="25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ini_2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7" r="21765"/>
          <a:stretch>
            <a:fillRect/>
          </a:stretch>
        </p:blipFill>
        <p:spPr>
          <a:xfrm>
            <a:off x="2699792" y="1117731"/>
            <a:ext cx="3888432" cy="574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Зимой птицам холодно и голодно, люди кормят 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25010" t="59162" r="42896" b="9933"/>
          <a:stretch>
            <a:fillRect/>
          </a:stretch>
        </p:blipFill>
        <p:spPr>
          <a:xfrm>
            <a:off x="6953803" y="4941168"/>
            <a:ext cx="1794661" cy="1296144"/>
          </a:xfrm>
          <a:prstGeom prst="rect">
            <a:avLst/>
          </a:prstGeom>
        </p:spPr>
      </p:pic>
      <p:pic>
        <p:nvPicPr>
          <p:cNvPr id="20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56897" t="16093" r="7443" b="33983"/>
          <a:stretch>
            <a:fillRect/>
          </a:stretch>
        </p:blipFill>
        <p:spPr>
          <a:xfrm>
            <a:off x="467544" y="1988840"/>
            <a:ext cx="1440160" cy="1512168"/>
          </a:xfrm>
          <a:prstGeom prst="rect">
            <a:avLst/>
          </a:prstGeom>
        </p:spPr>
      </p:pic>
      <p:pic>
        <p:nvPicPr>
          <p:cNvPr id="21" name="Содержимое 13" descr="potato-chips-clipart-alu-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2483768" cy="1128213"/>
          </a:xfrm>
          <a:prstGeom prst="rect">
            <a:avLst/>
          </a:prstGeom>
        </p:spPr>
      </p:pic>
      <p:pic>
        <p:nvPicPr>
          <p:cNvPr id="22" name="Содержимое 15" descr="suhariki_3_korocki_suhariki_tri_korocki_suhariki_flint_suhariki_suhari_1135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420888"/>
            <a:ext cx="1944216" cy="121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ini_2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7" r="21765"/>
          <a:stretch>
            <a:fillRect/>
          </a:stretch>
        </p:blipFill>
        <p:spPr>
          <a:xfrm>
            <a:off x="2699792" y="1117731"/>
            <a:ext cx="3888432" cy="574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Зимой птицам холодно и голодно, люди кормят их…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4" descr="02321602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282" t="54838" r="45973" b="23934"/>
          <a:stretch>
            <a:fillRect/>
          </a:stretch>
        </p:blipFill>
        <p:spPr>
          <a:xfrm>
            <a:off x="1115616" y="1772816"/>
            <a:ext cx="1020113" cy="1224136"/>
          </a:xfrm>
          <a:prstGeom prst="rect">
            <a:avLst/>
          </a:prstGeom>
        </p:spPr>
      </p:pic>
      <p:pic>
        <p:nvPicPr>
          <p:cNvPr id="19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25010" t="59162" r="42896" b="9933"/>
          <a:stretch>
            <a:fillRect/>
          </a:stretch>
        </p:blipFill>
        <p:spPr>
          <a:xfrm>
            <a:off x="6876256" y="4221088"/>
            <a:ext cx="1994068" cy="1440160"/>
          </a:xfrm>
          <a:prstGeom prst="rect">
            <a:avLst/>
          </a:prstGeom>
        </p:spPr>
      </p:pic>
      <p:pic>
        <p:nvPicPr>
          <p:cNvPr id="20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56897" t="16093" r="7443" b="33983"/>
          <a:stretch>
            <a:fillRect/>
          </a:stretch>
        </p:blipFill>
        <p:spPr>
          <a:xfrm>
            <a:off x="6948264" y="1628800"/>
            <a:ext cx="1440160" cy="1512168"/>
          </a:xfrm>
          <a:prstGeom prst="rect">
            <a:avLst/>
          </a:prstGeom>
        </p:spPr>
      </p:pic>
      <p:pic>
        <p:nvPicPr>
          <p:cNvPr id="21" name="Содержимое 13" descr="potato-chips-clipart-alu-3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483768" cy="112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ini_2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7" r="21765"/>
          <a:stretch>
            <a:fillRect/>
          </a:stretch>
        </p:blipFill>
        <p:spPr>
          <a:xfrm>
            <a:off x="2699792" y="1117731"/>
            <a:ext cx="3888432" cy="574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Зимой птицам холодно и голодно, люди кормят их 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4" descr="023216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6740" t="47679" r="56817" b="32862"/>
          <a:stretch>
            <a:fillRect/>
          </a:stretch>
        </p:blipFill>
        <p:spPr>
          <a:xfrm>
            <a:off x="297344" y="4725144"/>
            <a:ext cx="2016224" cy="1584176"/>
          </a:xfrm>
          <a:prstGeom prst="rect">
            <a:avLst/>
          </a:prstGeom>
        </p:spPr>
      </p:pic>
      <p:pic>
        <p:nvPicPr>
          <p:cNvPr id="19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25010" t="59162" r="42896" b="9933"/>
          <a:stretch>
            <a:fillRect/>
          </a:stretch>
        </p:blipFill>
        <p:spPr>
          <a:xfrm>
            <a:off x="6876256" y="3861048"/>
            <a:ext cx="1894364" cy="1368152"/>
          </a:xfrm>
          <a:prstGeom prst="rect">
            <a:avLst/>
          </a:prstGeom>
        </p:spPr>
      </p:pic>
      <p:pic>
        <p:nvPicPr>
          <p:cNvPr id="20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56897" t="16093" r="7443" b="33983"/>
          <a:stretch>
            <a:fillRect/>
          </a:stretch>
        </p:blipFill>
        <p:spPr>
          <a:xfrm>
            <a:off x="611560" y="2132856"/>
            <a:ext cx="1440160" cy="1512168"/>
          </a:xfrm>
          <a:prstGeom prst="rect">
            <a:avLst/>
          </a:prstGeom>
        </p:spPr>
      </p:pic>
      <p:pic>
        <p:nvPicPr>
          <p:cNvPr id="21" name="Содержимое 13" descr="potato-chips-clipart-alu-3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628800"/>
            <a:ext cx="2483768" cy="112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5" y="1772816"/>
            <a:ext cx="6096676" cy="4608511"/>
          </a:xfrm>
        </p:spPr>
      </p:pic>
      <p:sp>
        <p:nvSpPr>
          <p:cNvPr id="8" name="TextBox 7"/>
          <p:cNvSpPr txBox="1"/>
          <p:nvPr/>
        </p:nvSpPr>
        <p:spPr>
          <a:xfrm>
            <a:off x="1115616" y="332656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Все кругом  белым, бело, дом и елки замело. Каким цветом должны быть ели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11560" y="3501008"/>
            <a:ext cx="1296144" cy="14401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11560" y="1916832"/>
            <a:ext cx="1296144" cy="144016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08912" cy="620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5" y="1772816"/>
            <a:ext cx="6096676" cy="4608510"/>
          </a:xfrm>
        </p:spPr>
      </p:pic>
      <p:sp>
        <p:nvSpPr>
          <p:cNvPr id="9" name="Блок-схема: узел 8">
            <a:hlinkClick r:id="" action="ppaction://noaction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rgbClr val="E97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rId3" action="ppaction://hlinksldjump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4766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Раскрась крышу дома  и бантик желтым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Одень мальчика по погоде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580" r="69659" b="83408"/>
          <a:stretch>
            <a:fillRect/>
          </a:stretch>
        </p:blipFill>
        <p:spPr>
          <a:xfrm>
            <a:off x="539552" y="2276872"/>
            <a:ext cx="1368152" cy="720080"/>
          </a:xfrm>
        </p:spPr>
      </p:pic>
      <p:pic>
        <p:nvPicPr>
          <p:cNvPr id="12" name="Содержимое 9" descr="depositphotos_87329694-stock-illustration-paper-doll-boy-and-cloth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6588224" y="3933056"/>
            <a:ext cx="2019717" cy="2272180"/>
          </a:xfrm>
          <a:prstGeom prst="rect">
            <a:avLst/>
          </a:prstGeom>
        </p:spPr>
      </p:pic>
      <p:pic>
        <p:nvPicPr>
          <p:cNvPr id="13" name="Содержимое 13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0074"/>
          <a:stretch>
            <a:fillRect/>
          </a:stretch>
        </p:blipFill>
        <p:spPr>
          <a:xfrm>
            <a:off x="5364088" y="2996952"/>
            <a:ext cx="1440160" cy="936104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2051720" y="3501008"/>
            <a:ext cx="1152128" cy="1223838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10" cy="620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5" y="1772816"/>
            <a:ext cx="6096676" cy="4608510"/>
          </a:xfrm>
        </p:spPr>
      </p:pic>
      <p:sp>
        <p:nvSpPr>
          <p:cNvPr id="8" name="TextBox 7"/>
          <p:cNvSpPr txBox="1"/>
          <p:nvPr/>
        </p:nvSpPr>
        <p:spPr>
          <a:xfrm>
            <a:off x="3059832" y="620688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Дом красным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10" cy="620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6" y="1772816"/>
            <a:ext cx="6096674" cy="4608510"/>
          </a:xfrm>
        </p:spPr>
      </p:pic>
      <p:sp>
        <p:nvSpPr>
          <p:cNvPr id="8" name="TextBox 7"/>
          <p:cNvSpPr txBox="1"/>
          <p:nvPr/>
        </p:nvSpPr>
        <p:spPr>
          <a:xfrm>
            <a:off x="2123728" y="620688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Трубу и раму коричневым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09" cy="620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6" y="1772816"/>
            <a:ext cx="6096674" cy="4608509"/>
          </a:xfrm>
        </p:spPr>
      </p:pic>
      <p:sp>
        <p:nvSpPr>
          <p:cNvPr id="8" name="TextBox 7"/>
          <p:cNvSpPr txBox="1"/>
          <p:nvPr/>
        </p:nvSpPr>
        <p:spPr>
          <a:xfrm>
            <a:off x="3059832" y="836712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Фон картинки голубым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09" cy="6205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07904" y="4585820"/>
            <a:ext cx="2019717" cy="227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6" y="1772816"/>
            <a:ext cx="6096673" cy="4608509"/>
          </a:xfrm>
        </p:spPr>
      </p:pic>
      <p:sp>
        <p:nvSpPr>
          <p:cNvPr id="8" name="TextBox 7"/>
          <p:cNvSpPr txBox="1"/>
          <p:nvPr/>
        </p:nvSpPr>
        <p:spPr>
          <a:xfrm>
            <a:off x="3563888" y="620688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Окна розовым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827584" y="3356992"/>
            <a:ext cx="1296144" cy="1440160"/>
          </a:xfrm>
          <a:prstGeom prst="flowChartConnecto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827584" y="1700808"/>
            <a:ext cx="1296144" cy="1440160"/>
          </a:xfrm>
          <a:prstGeom prst="flowChartConnector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899592" y="5013176"/>
            <a:ext cx="1296144" cy="144016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08" cy="6205159"/>
          </a:xfrm>
        </p:spPr>
      </p:pic>
      <p:sp>
        <p:nvSpPr>
          <p:cNvPr id="4" name="Прямоугольник 3"/>
          <p:cNvSpPr/>
          <p:nvPr/>
        </p:nvSpPr>
        <p:spPr>
          <a:xfrm>
            <a:off x="4644008" y="620688"/>
            <a:ext cx="3816424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Молодец!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правильно раскрасил картинку.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691680" y="829708"/>
            <a:ext cx="5615905" cy="60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932040" y="3284984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84155" y="4231534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379380" y="1837776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7203"/>
          <a:stretch>
            <a:fillRect/>
          </a:stretch>
        </p:blipFill>
        <p:spPr bwMode="auto">
          <a:xfrm>
            <a:off x="6516216" y="2348880"/>
            <a:ext cx="108066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77"/>
          <a:stretch>
            <a:fillRect/>
          </a:stretch>
        </p:blipFill>
        <p:spPr bwMode="auto">
          <a:xfrm>
            <a:off x="899592" y="4005064"/>
            <a:ext cx="1008831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5259" b="1892"/>
          <a:stretch>
            <a:fillRect/>
          </a:stretch>
        </p:blipFill>
        <p:spPr bwMode="auto">
          <a:xfrm>
            <a:off x="899592" y="1412776"/>
            <a:ext cx="14403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14229"/>
          <a:stretch>
            <a:fillRect/>
          </a:stretch>
        </p:blipFill>
        <p:spPr bwMode="auto">
          <a:xfrm>
            <a:off x="7740352" y="4869160"/>
            <a:ext cx="11514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55776" y="44624"/>
            <a:ext cx="4392488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 сколько снежинок и игрушек на елке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9" name="Содержимое 18" descr="Kartochki_dlya_malyshey_Schet_ot_1_do_10_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3048" t="52307" r="35556" b="12033"/>
          <a:stretch>
            <a:fillRect/>
          </a:stretch>
        </p:blipFill>
        <p:spPr>
          <a:xfrm>
            <a:off x="3635896" y="4437112"/>
            <a:ext cx="864096" cy="1080120"/>
          </a:xfrm>
        </p:spPr>
      </p:pic>
      <p:pic>
        <p:nvPicPr>
          <p:cNvPr id="21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4312" t="52030" r="64292" b="14688"/>
          <a:stretch>
            <a:fillRect/>
          </a:stretch>
        </p:blipFill>
        <p:spPr>
          <a:xfrm>
            <a:off x="6444208" y="2564904"/>
            <a:ext cx="864096" cy="1008112"/>
          </a:xfrm>
          <a:prstGeom prst="rect">
            <a:avLst/>
          </a:prstGeom>
        </p:spPr>
      </p:pic>
      <p:pic>
        <p:nvPicPr>
          <p:cNvPr id="22" name="Содержимое 18" descr="Kartochki_dlya_malyshey_Schet_ot_1_do_10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9378" t="6584" r="9226" b="57756"/>
          <a:stretch>
            <a:fillRect/>
          </a:stretch>
        </p:blipFill>
        <p:spPr>
          <a:xfrm>
            <a:off x="1835696" y="3429000"/>
            <a:ext cx="864096" cy="1080120"/>
          </a:xfrm>
          <a:prstGeom prst="rect">
            <a:avLst/>
          </a:prstGeom>
        </p:spPr>
      </p:pic>
      <p:pic>
        <p:nvPicPr>
          <p:cNvPr id="23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40642" t="6307" r="41528" b="55655"/>
          <a:stretch>
            <a:fillRect/>
          </a:stretch>
        </p:blipFill>
        <p:spPr>
          <a:xfrm>
            <a:off x="5292080" y="3717032"/>
            <a:ext cx="720080" cy="1152128"/>
          </a:xfrm>
          <a:prstGeom prst="rect">
            <a:avLst/>
          </a:prstGeom>
        </p:spPr>
      </p:pic>
      <p:pic>
        <p:nvPicPr>
          <p:cNvPr id="24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0124" t="6031" r="70263" b="55932"/>
          <a:stretch>
            <a:fillRect/>
          </a:stretch>
        </p:blipFill>
        <p:spPr>
          <a:xfrm>
            <a:off x="1259632" y="1988840"/>
            <a:ext cx="792088" cy="1152128"/>
          </a:xfrm>
          <a:prstGeom prst="rect">
            <a:avLst/>
          </a:prstGeom>
        </p:spPr>
      </p:pic>
      <p:pic>
        <p:nvPicPr>
          <p:cNvPr id="26" name="Picture 20" descr="blogentry-14-119733486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3635012" y="2063308"/>
            <a:ext cx="1607230" cy="21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1124744"/>
            <a:ext cx="403244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Сколько было шариков на елке?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9" name="Содержимое 18" descr="Kartochki_dlya_malyshey_Schet_ot_1_do_10_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3048" t="52307" r="35556" b="12033"/>
          <a:stretch>
            <a:fillRect/>
          </a:stretch>
        </p:blipFill>
        <p:spPr>
          <a:xfrm>
            <a:off x="3347864" y="4221088"/>
            <a:ext cx="864096" cy="1080120"/>
          </a:xfrm>
        </p:spPr>
      </p:pic>
      <p:pic>
        <p:nvPicPr>
          <p:cNvPr id="21" name="Содержимое 18" descr="Kartochki_dlya_malyshey_Schet_ot_1_do_10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4312" t="52030" r="64292" b="14688"/>
          <a:stretch>
            <a:fillRect/>
          </a:stretch>
        </p:blipFill>
        <p:spPr>
          <a:xfrm>
            <a:off x="6300192" y="2708920"/>
            <a:ext cx="864096" cy="1008112"/>
          </a:xfrm>
          <a:prstGeom prst="rect">
            <a:avLst/>
          </a:prstGeom>
        </p:spPr>
      </p:pic>
      <p:pic>
        <p:nvPicPr>
          <p:cNvPr id="22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69378" t="6584" r="9226" b="57756"/>
          <a:stretch>
            <a:fillRect/>
          </a:stretch>
        </p:blipFill>
        <p:spPr>
          <a:xfrm>
            <a:off x="1835696" y="3429000"/>
            <a:ext cx="864096" cy="1080120"/>
          </a:xfrm>
          <a:prstGeom prst="rect">
            <a:avLst/>
          </a:prstGeom>
        </p:spPr>
      </p:pic>
      <p:pic>
        <p:nvPicPr>
          <p:cNvPr id="23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40642" t="6307" r="41528" b="55655"/>
          <a:stretch>
            <a:fillRect/>
          </a:stretch>
        </p:blipFill>
        <p:spPr>
          <a:xfrm>
            <a:off x="5292080" y="3717032"/>
            <a:ext cx="720080" cy="1152128"/>
          </a:xfrm>
          <a:prstGeom prst="rect">
            <a:avLst/>
          </a:prstGeom>
        </p:spPr>
      </p:pic>
      <p:pic>
        <p:nvPicPr>
          <p:cNvPr id="24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0124" t="6031" r="70263" b="55932"/>
          <a:stretch>
            <a:fillRect/>
          </a:stretch>
        </p:blipFill>
        <p:spPr>
          <a:xfrm>
            <a:off x="1403648" y="2204864"/>
            <a:ext cx="792088" cy="1152128"/>
          </a:xfrm>
          <a:prstGeom prst="rect">
            <a:avLst/>
          </a:prstGeom>
        </p:spPr>
      </p:pic>
      <p:pic>
        <p:nvPicPr>
          <p:cNvPr id="9" name="Picture 26" descr="d3365a70f64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 l="-5259" b="1892"/>
          <a:stretch>
            <a:fillRect/>
          </a:stretch>
        </p:blipFill>
        <p:spPr bwMode="auto">
          <a:xfrm>
            <a:off x="3491880" y="2132856"/>
            <a:ext cx="2214418" cy="17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1124744"/>
            <a:ext cx="410445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Сколько было снежинок 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776864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было интересно с тобой играть, но мне пора бежать, помогать Дедушке Морозу.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 свидания! До новых встреч!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332037"/>
            <a:ext cx="25623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1" name="Содержимое 5" descr="depositphotos_87329694-stock-illustration-paper-doll-boy-and-cloth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5796136" y="3789040"/>
            <a:ext cx="1540348" cy="1932400"/>
          </a:xfrm>
          <a:prstGeom prst="rect">
            <a:avLst/>
          </a:prstGeom>
        </p:spPr>
      </p:pic>
      <p:pic>
        <p:nvPicPr>
          <p:cNvPr id="12" name="Содержимое 9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187624" y="5445224"/>
            <a:ext cx="1547664" cy="1008112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161" r="63654" b="21857"/>
          <a:stretch>
            <a:fillRect/>
          </a:stretch>
        </p:blipFill>
        <p:spPr>
          <a:xfrm>
            <a:off x="1835696" y="1844824"/>
            <a:ext cx="1656184" cy="2589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4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07904" y="4508741"/>
            <a:ext cx="1944216" cy="2349259"/>
          </a:xfrm>
          <a:prstGeom prst="rect">
            <a:avLst/>
          </a:prstGeom>
        </p:spPr>
      </p:pic>
      <p:pic>
        <p:nvPicPr>
          <p:cNvPr id="8" name="Содержимое 5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3851920" y="3501008"/>
            <a:ext cx="174309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1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3707904" y="3429000"/>
            <a:ext cx="1540348" cy="1932400"/>
          </a:xfrm>
          <a:prstGeom prst="rect">
            <a:avLst/>
          </a:prstGeom>
        </p:spPr>
      </p:pic>
      <p:pic>
        <p:nvPicPr>
          <p:cNvPr id="12" name="Содержимое 9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187624" y="5445224"/>
            <a:ext cx="1547664" cy="1008112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161" r="63654" b="21857"/>
          <a:stretch>
            <a:fillRect/>
          </a:stretch>
        </p:blipFill>
        <p:spPr>
          <a:xfrm>
            <a:off x="1835696" y="1844824"/>
            <a:ext cx="1656184" cy="2589302"/>
          </a:xfrm>
        </p:spPr>
      </p:pic>
      <p:pic>
        <p:nvPicPr>
          <p:cNvPr id="10" name="Содержимое 13" descr="34300893-Paper-doll-with-a-set-of-clothes-Winter-sportswear-Cute-trendy--Stock-Phot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5436096" y="1844824"/>
            <a:ext cx="216024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  <p:pic>
        <p:nvPicPr>
          <p:cNvPr id="19" name="Содержимое 8" descr="depositphotos_87329694-stock-illustration-paper-doll-boy-and-clothes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7" name="Содержимое 6" descr="34300893-Paper-doll-with-a-set-of-clothes-Winter-sportswear-Cute-trendy--Stock-Photo.jpg">
            <a:hlinkClick r:id="rId5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1817" t="24098" r="63654" b="21857"/>
          <a:stretch>
            <a:fillRect/>
          </a:stretch>
        </p:blipFill>
        <p:spPr>
          <a:xfrm>
            <a:off x="539552" y="2708920"/>
            <a:ext cx="1656184" cy="2592288"/>
          </a:xfrm>
        </p:spPr>
      </p:pic>
      <p:pic>
        <p:nvPicPr>
          <p:cNvPr id="12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3" name="Содержимое 13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3275856" y="3501008"/>
            <a:ext cx="223224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263</Words>
  <Application>Microsoft Office PowerPoint</Application>
  <PresentationFormat>Экран (4:3)</PresentationFormat>
  <Paragraphs>49</Paragraphs>
  <Slides>58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Будьте готовы к препятствиям.  А теперь  давайте   собираться в дорогу, для этого нам с вами необходимо надеть теплые вещи.</vt:lpstr>
      <vt:lpstr>Одень мальчика по погоде</vt:lpstr>
      <vt:lpstr>Молодец!</vt:lpstr>
      <vt:lpstr>Слайд 6</vt:lpstr>
      <vt:lpstr>Молодец!</vt:lpstr>
      <vt:lpstr>Слайд 8</vt:lpstr>
      <vt:lpstr>Слайд 9</vt:lpstr>
      <vt:lpstr>Молодец!</vt:lpstr>
      <vt:lpstr>Молодец!</vt:lpstr>
      <vt:lpstr>Слайд 12</vt:lpstr>
      <vt:lpstr>Молодец!</vt:lpstr>
      <vt:lpstr>Слайд 14</vt:lpstr>
      <vt:lpstr>Молодец!</vt:lpstr>
      <vt:lpstr>Слайд 16</vt:lpstr>
      <vt:lpstr>Молодец!</vt:lpstr>
      <vt:lpstr>Слайд 18</vt:lpstr>
      <vt:lpstr>Молодец!  Теперь можно отправляться в путешествию.</vt:lpstr>
      <vt:lpstr>Посмотрите сколько снега намело, сугробы кругом. </vt:lpstr>
      <vt:lpstr>Физминутка Мы шагаем по сугробам, По сугробам крутолобым (шагаем на месте высоко поднимая ноги)  Поднимай повыше ногу, Проложи другим дорогу.</vt:lpstr>
      <vt:lpstr>Дует, дует ветерок, И летит, летит снежок, Закружился, заблестел  (кружимся, руки в стороны) </vt:lpstr>
      <vt:lpstr> Над полянкой полетал  (бегаем по кругу) </vt:lpstr>
      <vt:lpstr>А потом на землю пал  (приседаем)</vt:lpstr>
      <vt:lpstr>  Очень долго мы шагали, Наши ноженьки устали. Мы на стульчики пойдем, Посидим и отдохнём (присаживаемся на стулья)</vt:lpstr>
      <vt:lpstr>«Назови правильно» Наступила зима. Кругом ... </vt:lpstr>
      <vt:lpstr>Подумай, еще раз</vt:lpstr>
      <vt:lpstr>Под деревьями появились </vt:lpstr>
      <vt:lpstr>Зима у нас морозная, снежная, дети катаются на  санках,…</vt:lpstr>
      <vt:lpstr>Дети катаются на  санках, коньках…</vt:lpstr>
      <vt:lpstr>Дети катаются на санках, коньках, лыжах…</vt:lpstr>
      <vt:lpstr>Зимой птицам холодно и голодно, люди кормят их</vt:lpstr>
      <vt:lpstr>Зимой птицам холодно и голодно, люди кормят их… </vt:lpstr>
      <vt:lpstr>Зимой птицам холодно и голодно, люди кормят их … </vt:lpstr>
      <vt:lpstr>Слайд 35</vt:lpstr>
      <vt:lpstr>Подумай, еще раз</vt:lpstr>
      <vt:lpstr>Слайд 37</vt:lpstr>
      <vt:lpstr>Слайд 38</vt:lpstr>
      <vt:lpstr>Подумай, еще раз</vt:lpstr>
      <vt:lpstr>Слайд 40</vt:lpstr>
      <vt:lpstr>Слайд 41</vt:lpstr>
      <vt:lpstr>Подумай, еще раз</vt:lpstr>
      <vt:lpstr>Слайд 43</vt:lpstr>
      <vt:lpstr>Слайд 44</vt:lpstr>
      <vt:lpstr>Подумай, еще раз</vt:lpstr>
      <vt:lpstr>Слайд 46</vt:lpstr>
      <vt:lpstr>Слайд 47</vt:lpstr>
      <vt:lpstr>Подумай, еще раз</vt:lpstr>
      <vt:lpstr>Слайд 49</vt:lpstr>
      <vt:lpstr>Слайд 50</vt:lpstr>
      <vt:lpstr>Подумай, еще раз</vt:lpstr>
      <vt:lpstr>Слайд 52</vt:lpstr>
      <vt:lpstr>Слайд 53</vt:lpstr>
      <vt:lpstr>Слайд 54</vt:lpstr>
      <vt:lpstr>Подумай, еще раз</vt:lpstr>
      <vt:lpstr>Слайд 56</vt:lpstr>
      <vt:lpstr>Подумай, еще раз</vt:lpstr>
      <vt:lpstr>Мне было интересно с тобой играть, но мне пора бежать, помогать Дедушке Морозу.  До свидания! До новых 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43</cp:revision>
  <dcterms:modified xsi:type="dcterms:W3CDTF">2020-03-29T10:14:26Z</dcterms:modified>
</cp:coreProperties>
</file>