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5" r:id="rId3"/>
    <p:sldId id="257" r:id="rId4"/>
    <p:sldId id="266" r:id="rId5"/>
    <p:sldId id="267" r:id="rId6"/>
    <p:sldId id="268" r:id="rId7"/>
    <p:sldId id="259" r:id="rId8"/>
    <p:sldId id="269" r:id="rId9"/>
    <p:sldId id="270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60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4" autoAdjust="0"/>
    <p:restoredTop sz="94660"/>
  </p:normalViewPr>
  <p:slideViewPr>
    <p:cSldViewPr>
      <p:cViewPr varScale="1">
        <p:scale>
          <a:sx n="69" d="100"/>
          <a:sy n="6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743200"/>
            <a:ext cx="8458200" cy="1447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Животные жарких стран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610600" cy="914400"/>
          </a:xfrm>
        </p:spPr>
        <p:txBody>
          <a:bodyPr/>
          <a:lstStyle/>
          <a:p>
            <a:r>
              <a:rPr lang="ru-RU" dirty="0" smtClean="0"/>
              <a:t>                                        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00200" y="53340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Африканская саванна. Лев –царь зверей.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8596942" cy="5248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Африканская саванна. «Что за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коняшки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– на всех тельняшки.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ÐÐ°ÑÑÐ¸Ð½ÐºÐ¸ Ð¿Ð¾ Ð·Ð°Ð¿ÑÐ¾ÑÑ Ð±ÐµÐ³ÑÑÐ¼Ðµ Ð·ÐµÐ±ÑÑ Ð² Ð°ÑÑÐ¸ÐºÐ°Ð½ÑÐºÐ¾Ð¹ ÑÐ°Ð²Ð°Ð½Ð½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00200"/>
            <a:ext cx="85344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Самое высокое животное на Земле. Высота жирафа – 6 метров, он ростом с 2-х этажный дом.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8" name="Picture 4" descr="ÐÐ°ÑÑÐ¸Ð½ÐºÐ¸ Ð¿Ð¾ Ð·Ð°Ð¿ÑÐ¾ÑÑ Ð¶Ð¸ÑÐ°ÑÑ Ð² Ð°ÑÑÐ¸ÐºÐ°Ð½ÑÐºÐ¾Ð¹ ÑÐ°Ð²Ð°Ð½Ð½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432560"/>
            <a:ext cx="8686800" cy="5212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Африке живет самая крупная птица Африки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Дима\Desktop\izpdfvJPG\154786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5800" y="1371600"/>
            <a:ext cx="8001000" cy="5210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Носорог – обитатель саванны.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219200"/>
            <a:ext cx="6770408" cy="5062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Африканские гиганты.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ÐÐ°ÑÑÐ¸Ð½ÐºÐ¸ Ð¿Ð¾ Ð·Ð°Ð¿ÑÐ¾ÑÑ ÑÐ»Ð¾Ð½ Ð² Ð°ÑÑÐ¸ÐºÐ°Ð½ÑÐºÐ¾Ð¹ ÑÐ°Ð²Ð°Ð½Ð½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2999"/>
            <a:ext cx="8153400" cy="509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43434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Африканские тропики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3706495" cy="4953000"/>
          </a:xfrm>
          <a:prstGeom prst="rect">
            <a:avLst/>
          </a:prstGeom>
          <a:noFill/>
        </p:spPr>
      </p:pic>
      <p:pic>
        <p:nvPicPr>
          <p:cNvPr id="35844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505200"/>
            <a:ext cx="4038600" cy="3028950"/>
          </a:xfrm>
          <a:prstGeom prst="rect">
            <a:avLst/>
          </a:prstGeom>
          <a:noFill/>
        </p:spPr>
      </p:pic>
      <p:pic>
        <p:nvPicPr>
          <p:cNvPr id="35846" name="Picture 6" descr="ÐÐ°ÑÑÐ¸Ð½ÐºÐ¸ Ð¿Ð¾ Ð·Ð°Ð¿ÑÐ¾ÑÑ Ð¾Ð±ÐµÐ·ÑÑÐ½Ñ Ð² Ð°ÑÑÐ¸ÐºÐ°Ð½ÑÐºÐ¸Ñ ÑÑÐ¾Ð¿Ð¸ÐºÐ°Ñ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762000"/>
            <a:ext cx="4114800" cy="2724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гора Килиманджаро</a:t>
            </a:r>
            <a:endParaRPr lang="ru-RU" sz="4400" dirty="0"/>
          </a:p>
        </p:txBody>
      </p:sp>
      <p:pic>
        <p:nvPicPr>
          <p:cNvPr id="28674" name="Picture 2" descr="ÐÐ°ÑÑÐ¸Ð½ÐºÐ¸ Ð¿Ð¾ Ð·Ð°Ð¿ÑÐ¾ÑÑ ÐºÐ°ÑÑÐ¸Ð½ÐºÐ° Ð°ÑÑÐ¸ÐºÐ°Ð½ÑÐºÐ°Ñ ÑÐ°Ð²Ð°Ð½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0575" y="1447800"/>
            <a:ext cx="8759708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686800" cy="5334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африканских реках водится много крокодилов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Дима\Desktop\izpdfvJPG\616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762000"/>
            <a:ext cx="4978400" cy="3733800"/>
          </a:xfrm>
          <a:prstGeom prst="rect">
            <a:avLst/>
          </a:prstGeom>
          <a:noFill/>
        </p:spPr>
      </p:pic>
      <p:pic>
        <p:nvPicPr>
          <p:cNvPr id="4099" name="Picture 3" descr="C:\Users\Дима\Desktop\izpdfvJPG\NiloyA3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91000" y="3429000"/>
            <a:ext cx="4953000" cy="33061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048000"/>
            <a:ext cx="8458200" cy="60960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 берегам африканских рек – другой ландшафт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AutoShape 2" descr="ÐÐ°ÑÑÐ¸Ð½ÐºÐ¸ Ð¿Ð¾ Ð·Ð°Ð¿ÑÐ¾ÑÑ ÐºÐ°ÑÑÐ¸Ð½ÐºÐ° Ð°Ð¿ÐµÐ»ÑÑÐ¸Ð½Ñ Ð¸ ÑÐ¸Ð½Ð¸ÐºÐ¾Ð²ÑÐµ ÑÐ°Ð´Ñ ÑÐ¸ÑÑÑÑÐ¾Ð²ÑÑ Ð½Ð° Ð±ÐµÑÐµÐ³Ñ Ð½Ð¸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ÐÐ°ÑÑÐ¸Ð½ÐºÐ¸ Ð¿Ð¾ Ð·Ð°Ð¿ÑÐ¾ÑÑ ÐºÐ°ÑÑÐ¸Ð½ÐºÐ° Ð°Ð¿ÐµÐ»ÑÑÐ¸Ð½Ñ Ð¸ ÑÐ¸Ð½Ð¸ÐºÐ¾Ð²ÑÐµ ÑÐ°Ð´Ñ ÑÐ¸ÑÑÑÑÐ¾Ð²ÑÑ Ð½Ð° Ð±ÐµÑÐµÐ³Ñ Ð½Ð¸Ð»Ð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 descr="ÐÐ°ÑÑÐ¸Ð½ÐºÐ¸ Ð¿Ð¾ Ð·Ð°Ð¿ÑÐ¾ÑÑ ÐºÐ°ÑÑÐ¸Ð½ÐºÐ° Ð°Ð¿ÐµÐ»ÑÑÐ¸Ð½Ñ Ð¸ ÑÐ¸Ð½Ð¸ÐºÐ¾Ð²ÑÐµ ÑÐ°Ð´Ñ ÑÐ¸ÑÑÑÑÐ¾Ð²ÑÑ Ð½Ð° Ð±ÐµÑÐµÐ³Ñ Ð½Ð¸Ð»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714750"/>
            <a:ext cx="3886200" cy="2914650"/>
          </a:xfrm>
          <a:prstGeom prst="rect">
            <a:avLst/>
          </a:prstGeom>
          <a:noFill/>
        </p:spPr>
      </p:pic>
      <p:pic>
        <p:nvPicPr>
          <p:cNvPr id="512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1400" y="3810000"/>
            <a:ext cx="3759200" cy="2819400"/>
          </a:xfrm>
          <a:prstGeom prst="rect">
            <a:avLst/>
          </a:prstGeom>
          <a:noFill/>
        </p:spPr>
      </p:pic>
      <p:pic>
        <p:nvPicPr>
          <p:cNvPr id="5122" name="Picture 2" descr="ÐÐ°ÑÑÐ¸Ð½ÐºÐ¸ Ð¿Ð¾ Ð·Ð°Ð¿ÑÐ¾ÑÑ ÐºÐ°ÑÑÐ¸Ð½ÐºÐ° Ð°Ð¿ÐµÐ»ÑÑÐ¸Ð½Ñ Ð¸ ÑÐ¸Ð½Ð¸ÐºÐ¾Ð²ÑÐµ ÑÐ°Ð´Ñ ÑÐ¸ÑÑÑÑÐ¾Ð²ÑÑ Ð½Ð° Ð±ÐµÑÐµÐ³Ñ Ð½Ð¸Ð»Ð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57200"/>
            <a:ext cx="8077200" cy="2702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505200"/>
            <a:ext cx="8458200" cy="685800"/>
          </a:xfrm>
        </p:spPr>
        <p:txBody>
          <a:bodyPr>
            <a:normAutofit/>
          </a:bodyPr>
          <a:lstStyle/>
          <a:p>
            <a:pPr algn="ctr"/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" y="304800"/>
            <a:ext cx="8610600" cy="137160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Карта мира.           </a:t>
            </a:r>
            <a:r>
              <a:rPr lang="ru-RU" dirty="0" smtClean="0"/>
              <a:t>На ней изображены материки – это очень большие участки суши, окруженные со всех сторон водой, то есть морями и океанами.  На Земле 6 материков.</a:t>
            </a:r>
            <a:endParaRPr lang="ru-RU" dirty="0"/>
          </a:p>
        </p:txBody>
      </p:sp>
      <p:pic>
        <p:nvPicPr>
          <p:cNvPr id="1026" name="Picture 2" descr="ÐÐ°ÑÑÐ¸Ð½ÐºÐ¸ Ð¿Ð¾ Ð·Ð°Ð¿ÑÐ¾ÑÑ ÐºÐ°ÑÑÐ° Ð¼Ð¸ÑÐ° ÑÐ¸Ð·Ð¸ÑÐµÑÐºÐ°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6785003" cy="454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0"/>
            <a:ext cx="2971800" cy="2667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Африка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второй по величине материк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после Евразии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ÐÐ°ÑÑÐ¸Ð½ÐºÐ¸ Ð¿Ð¾ Ð·Ð°Ð¿ÑÐ¾ÑÑ ÐºÐ°ÑÑÐ° Ð°ÑÑÐ¸ÐºÐ¸ ÑÐ¸Ð·Ð¸ÑÐµÑÐºÐ°Ñ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0"/>
            <a:ext cx="4849387" cy="6413704"/>
          </a:xfrm>
          <a:prstGeom prst="rect">
            <a:avLst/>
          </a:prstGeom>
          <a:noFill/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048000"/>
            <a:ext cx="4622800" cy="3467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762000"/>
          </a:xfrm>
        </p:spPr>
        <p:txBody>
          <a:bodyPr>
            <a:normAutofit/>
          </a:bodyPr>
          <a:lstStyle/>
          <a:p>
            <a:pPr algn="ctr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Африка делится на пустыню, тропики, саванну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има\Desktop\izpdfvJPG\motto.net.ua_532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838200"/>
            <a:ext cx="4107415" cy="2648816"/>
          </a:xfrm>
          <a:prstGeom prst="rect">
            <a:avLst/>
          </a:prstGeom>
          <a:noFill/>
        </p:spPr>
      </p:pic>
      <p:pic>
        <p:nvPicPr>
          <p:cNvPr id="2355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905000"/>
            <a:ext cx="3629025" cy="3195369"/>
          </a:xfrm>
          <a:prstGeom prst="rect">
            <a:avLst/>
          </a:prstGeom>
          <a:noFill/>
        </p:spPr>
      </p:pic>
      <p:pic>
        <p:nvPicPr>
          <p:cNvPr id="23556" name="Picture 4" descr="ÐÐ°ÑÑÐ¸Ð½ÐºÐ¸ Ð¿Ð¾ Ð·Ð°Ð¿ÑÐ¾ÑÑ ÐºÐ°ÑÑÐ¸Ð½ÐºÐ° ÑÐ°Ð²Ð°Ð½Ð½Ð° Ð°ÑÑÐ¸ÐºÐ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959730"/>
            <a:ext cx="4267200" cy="25839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Пустыня сахара. Эти возвышенности (холмы) – называются барханами.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има\Desktop\izpdfvJPG\motto.net.ua_532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295400"/>
            <a:ext cx="8153400" cy="5258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106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пустыни растут низкие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растеия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 маленькими листочками.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ÐÐ°ÑÑÐ¸Ð½ÐºÐ¸ Ð¿Ð¾ Ð·Ð°Ð¿ÑÐ¾ÑÑ ÐºÐ°ÑÑÐ¸Ð½ÐºÐ° Ð¿ÑÑÑÑÐ½Ð¸ Ñ ÑÐ°ÑÑÐµÐ½Ð¸ÑÐ¼Ð¸  Ð°ÑÑÐ¸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429000"/>
            <a:ext cx="4457700" cy="2971800"/>
          </a:xfrm>
          <a:prstGeom prst="rect">
            <a:avLst/>
          </a:prstGeom>
          <a:noFill/>
        </p:spPr>
      </p:pic>
      <p:pic>
        <p:nvPicPr>
          <p:cNvPr id="24580" name="Picture 4" descr="ÐÐ°ÑÑÐ¸Ð½ÐºÐ¸ Ð¿Ð¾ Ð·Ð°Ð¿ÑÐ¾ÑÑ ÐºÐ°ÑÑÐ¸Ð½ÐºÐ° Ð¿ÑÑÑÑÐ½Ð¸ Ñ ÑÐ°ÑÑÐµÐ½Ð¸ÑÐ¼Ð¸  Ð°ÑÑÐ¸Ðº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799" y="1143000"/>
            <a:ext cx="4108545" cy="2752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Обитатели пустынь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Дима\Desktop\izpdfvJPG\lizard_in_desert_658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629400" y="2286000"/>
            <a:ext cx="2498012" cy="1676400"/>
          </a:xfrm>
          <a:prstGeom prst="rect">
            <a:avLst/>
          </a:prstGeom>
          <a:noFill/>
        </p:spPr>
      </p:pic>
      <p:pic>
        <p:nvPicPr>
          <p:cNvPr id="3075" name="Picture 3" descr="C:\Users\Дима\Desktop\izpdfvJPG\Animal-Scorpione-Wallpaper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31080" y="3886200"/>
            <a:ext cx="4312920" cy="2695576"/>
          </a:xfrm>
          <a:prstGeom prst="rect">
            <a:avLst/>
          </a:prstGeom>
          <a:noFill/>
        </p:spPr>
      </p:pic>
      <p:pic>
        <p:nvPicPr>
          <p:cNvPr id="3076" name="Picture 4" descr="C:\Users\Дима\Desktop\izpdfvJPG\9456-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19600" y="1295400"/>
            <a:ext cx="2286000" cy="1657614"/>
          </a:xfrm>
          <a:prstGeom prst="rect">
            <a:avLst/>
          </a:prstGeom>
          <a:noFill/>
        </p:spPr>
      </p:pic>
      <p:pic>
        <p:nvPicPr>
          <p:cNvPr id="7170" name="Picture 2" descr="ÐÐ°ÑÑÐ¸Ð½ÐºÐ¸ Ð¿Ð¾ Ð·Ð°Ð¿ÑÐ¾ÑÑ ÐºÐ°ÑÑÐ¸Ð½ÐºÐ° Ð²ÐµÑÐ±Ð»ÑÐ´Ð°    Ð°ÑÑÐ¸ÐºÐ¸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1371600"/>
            <a:ext cx="3657600" cy="2438400"/>
          </a:xfrm>
          <a:prstGeom prst="rect">
            <a:avLst/>
          </a:prstGeom>
          <a:noFill/>
        </p:spPr>
      </p:pic>
      <p:pic>
        <p:nvPicPr>
          <p:cNvPr id="7172" name="Picture 4" descr="ÐÐ°ÑÑÐ¸Ð½ÐºÐ¸ Ð¿Ð¾ Ð·Ð°Ð¿ÑÐ¾ÑÑ ÐºÐ°ÑÑÐ¸Ð½ÐºÐ° Ð²ÐµÑÐ±Ð»ÑÐ´Ð°    Ð°ÑÑÐ¸ÐºÐ¸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4191000"/>
            <a:ext cx="3815800" cy="2409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Оазис в пустыни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ÐÐ°ÑÑÐ¸Ð½ÐºÐ¸ Ð¿Ð¾ Ð·Ð°Ð¿ÑÐ¾ÑÑ ÐºÐ°ÑÑÐ¸Ð½ÐºÐ° Ð¾Ð°Ð·Ð¸Ñ Ð² Ð¿ÑÑÑÑÐ½Ð¸    Ð°ÑÑÐ¸ÐºÐ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95400"/>
            <a:ext cx="8229600" cy="52470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86800" cy="9144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Африканская саванна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ÐÐ°ÑÑÐ¸Ð½ÐºÐ¸ Ð¿Ð¾ Ð·Ð°Ð¿ÑÐ¾ÑÑ ÐºÐ°ÑÑÐ¸Ð½ÐºÐ° Ð°ÑÑÐ¸ÐºÐ°Ð½ÑÐºÐ°Ñ ÑÐ°Ð²Ð°Ð½Ð½Ð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799" y="1295400"/>
            <a:ext cx="8453119" cy="495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6781875</TotalTime>
  <Words>154</Words>
  <Application>Microsoft Office PowerPoint</Application>
  <PresentationFormat>Экран (4:3)</PresentationFormat>
  <Paragraphs>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Животные жарких стран</vt:lpstr>
      <vt:lpstr>Презентация PowerPoint</vt:lpstr>
      <vt:lpstr>Африка  это второй по величине материк, после Евразии</vt:lpstr>
      <vt:lpstr>Африка делится на пустыню, тропики, саванну.</vt:lpstr>
      <vt:lpstr>Пустыня сахара. Эти возвышенности (холмы) – называются барханами.</vt:lpstr>
      <vt:lpstr>В пустыни растут низкие растеия с маленькими листочками.</vt:lpstr>
      <vt:lpstr>Обитатели пустынь</vt:lpstr>
      <vt:lpstr>Оазис в пустыни</vt:lpstr>
      <vt:lpstr>Африканская саванна</vt:lpstr>
      <vt:lpstr>Африканская саванна. Лев –царь зверей.</vt:lpstr>
      <vt:lpstr>Африканская саванна. «Что за коняшки – на всех тельняшки.</vt:lpstr>
      <vt:lpstr>Самое высокое животное на Земле. Высота жирафа – 6 метров, он ростом с 2-х этажный дом.</vt:lpstr>
      <vt:lpstr>В Африке живет самая крупная птица Африки</vt:lpstr>
      <vt:lpstr>Носорог – обитатель саванны.</vt:lpstr>
      <vt:lpstr>Африканские гиганты.</vt:lpstr>
      <vt:lpstr>Африканские тропики</vt:lpstr>
      <vt:lpstr>гора Килиманджаро</vt:lpstr>
      <vt:lpstr>В африканских реках водится много крокодилов</vt:lpstr>
      <vt:lpstr>По берегам африканских рек – другой ландшафт.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Дима</dc:creator>
  <cp:lastModifiedBy>Пользователь Windows</cp:lastModifiedBy>
  <cp:revision>49</cp:revision>
  <dcterms:created xsi:type="dcterms:W3CDTF">2001-12-31T21:33:09Z</dcterms:created>
  <dcterms:modified xsi:type="dcterms:W3CDTF">2020-04-06T15:09:09Z</dcterms:modified>
</cp:coreProperties>
</file>