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307" r:id="rId3"/>
    <p:sldId id="303" r:id="rId4"/>
    <p:sldId id="268" r:id="rId5"/>
    <p:sldId id="281" r:id="rId6"/>
    <p:sldId id="291" r:id="rId7"/>
    <p:sldId id="295" r:id="rId8"/>
    <p:sldId id="311" r:id="rId9"/>
    <p:sldId id="310" r:id="rId10"/>
    <p:sldId id="285" r:id="rId11"/>
    <p:sldId id="267" r:id="rId12"/>
    <p:sldId id="274" r:id="rId13"/>
    <p:sldId id="284" r:id="rId14"/>
    <p:sldId id="29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>
      <p:cViewPr varScale="1">
        <p:scale>
          <a:sx n="64" d="100"/>
          <a:sy n="64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презентация\презентация весна\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55776" y="692696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ПРЕЗЕНТАЦИЯ</a:t>
            </a:r>
            <a:endParaRPr lang="ru-RU" sz="4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71920"/>
            <a:ext cx="781236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ПОДГОТОВИЛА: ЕФИМОВА ЛАЛА ТОФИКОВНА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E:\презентация\презентация весна\img8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презентация\презентация весна\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презентация\презентация весна\img1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5"/>
            <a:ext cx="9144000" cy="6855249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E:\презентация\презентация весна\img8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E:\презентация\презентация весна\img3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riroda_vesnoy_cvety_foto_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1124744"/>
            <a:ext cx="7200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Цель: формировать представление о весне, о сезонных изменениях в природе</a:t>
            </a:r>
          </a:p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Воспитывать бережное отношение к пробуждению природы,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презентация\презентация весна\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E:\презентация\презентация весна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E:\презентация\презентация весна\img7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E:\презентация\презентация весна\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E:\презентация\презентация весна\img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5"/>
            <a:ext cx="9144000" cy="6855249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E:\презентация\презентация весна\img4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:\презентация\презентация весна\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126</TotalTime>
  <Words>25</Words>
  <Application>Microsoft Office PowerPoint</Application>
  <PresentationFormat>Экран (4:3)</PresentationFormat>
  <Paragraphs>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Machine</cp:lastModifiedBy>
  <cp:revision>21</cp:revision>
  <dcterms:created xsi:type="dcterms:W3CDTF">2017-05-15T04:23:23Z</dcterms:created>
  <dcterms:modified xsi:type="dcterms:W3CDTF">2020-06-09T17:07:35Z</dcterms:modified>
</cp:coreProperties>
</file>