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7" r:id="rId7"/>
    <p:sldId id="265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47FC-0DBC-4B57-A698-DA13D1A3EEE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836711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</a:p>
          <a:p>
            <a:pPr algn="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полетов животных, стали отправлять в космос людей.</a:t>
            </a:r>
          </a:p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Первым человеком полетевшим в открытый космос стал Юрий Алексеевич Гагарин. 12 апреля 1961 года на корабле "Восток" он облетел вокруг Земли один раз  за 1 час 48 минут. Он вернулся на Землю живым и здоровым, и ученые решили, что человек может жить и работать в космосе.</a:t>
            </a:r>
          </a:p>
          <a:p>
            <a:endParaRPr lang="ru-RU" dirty="0"/>
          </a:p>
        </p:txBody>
      </p:sp>
      <p:pic>
        <p:nvPicPr>
          <p:cNvPr id="6" name="Рисунок 5" descr="Yuri_Gagari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73016"/>
            <a:ext cx="4184694" cy="3061712"/>
          </a:xfrm>
          <a:prstGeom prst="rect">
            <a:avLst/>
          </a:prstGeom>
        </p:spPr>
      </p:pic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789040"/>
            <a:ext cx="4283968" cy="267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космос?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Какая самая большая звезда в солнечной системе?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называются дорожки, на которых находятся планеты?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Какая планета третья по счету от Солнца?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такой космонавт?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 имена первых животных-космонавтов.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звали человека, впервые отправившегося в космос?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ты считаешь, какими качествами должен обладать космонавт?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 сидит в ракете.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Смело в небо он летит,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нас в своем скафандре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из космоса глядит.</a:t>
            </a:r>
            <a:endParaRPr lang="ru-RU" sz="2000" dirty="0"/>
          </a:p>
        </p:txBody>
      </p:sp>
      <p:pic>
        <p:nvPicPr>
          <p:cNvPr id="6" name="Рисунок 5" descr="космонавт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132856"/>
            <a:ext cx="1691258" cy="19897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9952" y="11247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Океан бездонный, океан бескрайний,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Безвоздушный, темный и необычайный,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нем живут Вселенные, звезды и кометы,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и обитаемые, может быть, планеты.</a:t>
            </a:r>
          </a:p>
        </p:txBody>
      </p:sp>
      <p:pic>
        <p:nvPicPr>
          <p:cNvPr id="8" name="Рисунок 7" descr="космос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140968"/>
            <a:ext cx="2376264" cy="17821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19872" y="50131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Чудо—птица, алый хвост,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Прилетела в стаю звезд.</a:t>
            </a:r>
          </a:p>
        </p:txBody>
      </p:sp>
      <p:pic>
        <p:nvPicPr>
          <p:cNvPr id="10" name="Рисунок 9" descr="8037990-rocket-in-spac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558680"/>
            <a:ext cx="2299320" cy="229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космос?</a:t>
            </a:r>
          </a:p>
          <a:p>
            <a:pPr indent="0"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-это загадочный мир звезд, планет, 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других объектов.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Самая важная и большая звезда в нашей солнечной системе – это Солнце. От него зависит жизнь нашей планеты. 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 настолько большое, что притягивает к себе все объекты и не дает им улететь в открытый космос, а планеты и другие жители солнечной системы, пытаясь улететь, все время движутся по кругу.</a:t>
            </a:r>
          </a:p>
        </p:txBody>
      </p:sp>
      <p:pic>
        <p:nvPicPr>
          <p:cNvPr id="6" name="Рисунок 5" descr="the-solar-syste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554084"/>
            <a:ext cx="3803951" cy="330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вы думаете, почему планеты не сталкиваются друг с другом?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Оказывается каждая из них бежит по своей дорожке – орбите, и дорожки эти не пересекаются, поэтому планеты никогда не сталкиваются друг с другом. В солнечной системе есть свой порядок.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zwalls.ru-3109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924944"/>
            <a:ext cx="6732240" cy="3786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 в солнечной системе 9 и запомнить их поможет веселое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стихитворение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772816"/>
            <a:ext cx="9144000" cy="508518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порядку все планеты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Назовет любой из нас: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 – Меркурий,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– Венера,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 – Земля,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Четыре – Марс,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Пять – Юпитер,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Шесть – Сатурн,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 – Уран,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ним – Нептун.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восьмым идет по счету.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за ним уже, потом,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девятая планета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названием Плутон.</a:t>
            </a:r>
            <a:endParaRPr lang="ru-RU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1049 - коп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1285875" cy="1381125"/>
          </a:xfrm>
          <a:prstGeom prst="rect">
            <a:avLst/>
          </a:prstGeom>
        </p:spPr>
      </p:pic>
      <p:pic>
        <p:nvPicPr>
          <p:cNvPr id="7" name="Рисунок 6" descr="81049 - копия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196752"/>
            <a:ext cx="1276350" cy="1304925"/>
          </a:xfrm>
          <a:prstGeom prst="rect">
            <a:avLst/>
          </a:prstGeom>
        </p:spPr>
      </p:pic>
      <p:pic>
        <p:nvPicPr>
          <p:cNvPr id="8" name="Рисунок 7" descr="81049 - копия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1844824"/>
            <a:ext cx="1543050" cy="1533525"/>
          </a:xfrm>
          <a:prstGeom prst="rect">
            <a:avLst/>
          </a:prstGeom>
        </p:spPr>
      </p:pic>
      <p:pic>
        <p:nvPicPr>
          <p:cNvPr id="9" name="Рисунок 8" descr="81049 - копия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4581128"/>
            <a:ext cx="1628775" cy="2162175"/>
          </a:xfrm>
          <a:prstGeom prst="rect">
            <a:avLst/>
          </a:prstGeom>
        </p:spPr>
      </p:pic>
      <p:pic>
        <p:nvPicPr>
          <p:cNvPr id="10" name="Рисунок 9" descr="81049 - копия (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3068960"/>
            <a:ext cx="1409700" cy="1400175"/>
          </a:xfrm>
          <a:prstGeom prst="rect">
            <a:avLst/>
          </a:prstGeom>
        </p:spPr>
      </p:pic>
      <p:pic>
        <p:nvPicPr>
          <p:cNvPr id="11" name="Рисунок 10" descr="81049 - копия (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2636912"/>
            <a:ext cx="1571625" cy="1495425"/>
          </a:xfrm>
          <a:prstGeom prst="rect">
            <a:avLst/>
          </a:prstGeom>
        </p:spPr>
      </p:pic>
      <p:pic>
        <p:nvPicPr>
          <p:cNvPr id="12" name="Рисунок 11" descr="81049 - копи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2852936"/>
            <a:ext cx="1428750" cy="1428750"/>
          </a:xfrm>
          <a:prstGeom prst="rect">
            <a:avLst/>
          </a:prstGeom>
        </p:spPr>
      </p:pic>
      <p:pic>
        <p:nvPicPr>
          <p:cNvPr id="13" name="Рисунок 12" descr="8104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08304" y="3861048"/>
            <a:ext cx="1504950" cy="1457325"/>
          </a:xfrm>
          <a:prstGeom prst="rect">
            <a:avLst/>
          </a:prstGeom>
        </p:spPr>
      </p:pic>
      <p:pic>
        <p:nvPicPr>
          <p:cNvPr id="14" name="Рисунок 13" descr="img17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5395912"/>
            <a:ext cx="1381125" cy="146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«Найди лишнее»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81049 - копия (7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2225973" cy="2118047"/>
          </a:xfrm>
        </p:spPr>
      </p:pic>
      <p:pic>
        <p:nvPicPr>
          <p:cNvPr id="7" name="Рисунок 6" descr="81049 - копия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052736"/>
            <a:ext cx="2182540" cy="2897290"/>
          </a:xfrm>
          <a:prstGeom prst="rect">
            <a:avLst/>
          </a:prstGeom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3" y="548681"/>
            <a:ext cx="2501950" cy="2808312"/>
          </a:xfrm>
          <a:prstGeom prst="rect">
            <a:avLst/>
          </a:prstGeom>
        </p:spPr>
      </p:pic>
      <p:pic>
        <p:nvPicPr>
          <p:cNvPr id="9" name="Рисунок 8" descr="comet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717032"/>
            <a:ext cx="2520668" cy="2664296"/>
          </a:xfrm>
          <a:prstGeom prst="rect">
            <a:avLst/>
          </a:prstGeom>
        </p:spPr>
      </p:pic>
      <p:pic>
        <p:nvPicPr>
          <p:cNvPr id="10" name="Рисунок 9" descr="2217273-3d-illustration-of-space-rocket-over-black-background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717032"/>
            <a:ext cx="3364481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чем можно полететь в космос?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852936"/>
            <a:ext cx="2689720" cy="2132856"/>
          </a:xfrm>
        </p:spPr>
      </p:pic>
      <p:pic>
        <p:nvPicPr>
          <p:cNvPr id="7" name="Рисунок 6" descr="574957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761409"/>
            <a:ext cx="3312368" cy="1927901"/>
          </a:xfrm>
          <a:prstGeom prst="rect">
            <a:avLst/>
          </a:prstGeom>
        </p:spPr>
      </p:pic>
      <p:pic>
        <p:nvPicPr>
          <p:cNvPr id="8" name="Рисунок 7" descr="1375258262_samolet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268760"/>
            <a:ext cx="3047748" cy="1523874"/>
          </a:xfrm>
          <a:prstGeom prst="rect">
            <a:avLst/>
          </a:prstGeom>
        </p:spPr>
      </p:pic>
      <p:pic>
        <p:nvPicPr>
          <p:cNvPr id="9" name="Рисунок 8" descr="1435321682_motorbike-09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908720"/>
            <a:ext cx="3024336" cy="2069150"/>
          </a:xfrm>
          <a:prstGeom prst="rect">
            <a:avLst/>
          </a:prstGeom>
        </p:spPr>
      </p:pic>
      <p:pic>
        <p:nvPicPr>
          <p:cNvPr id="10" name="Рисунок 9" descr="ship_PNG54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116700"/>
            <a:ext cx="5108787" cy="2741300"/>
          </a:xfrm>
          <a:prstGeom prst="rect">
            <a:avLst/>
          </a:prstGeom>
        </p:spPr>
      </p:pic>
      <p:pic>
        <p:nvPicPr>
          <p:cNvPr id="12" name="Рисунок 11" descr="Rocket-clipart-3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573016"/>
            <a:ext cx="2142580" cy="2721656"/>
          </a:xfrm>
          <a:prstGeom prst="rect">
            <a:avLst/>
          </a:prstGeom>
        </p:spPr>
      </p:pic>
      <p:pic>
        <p:nvPicPr>
          <p:cNvPr id="13" name="Рисунок 12" descr="223559_1411670159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717032"/>
            <a:ext cx="3429931" cy="2650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ракет полетело на Луну?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rocket-drawing-free-cliparts-that-you-can-download-to-computer--396509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155057"/>
            <a:ext cx="2450437" cy="2450437"/>
          </a:xfrm>
        </p:spPr>
      </p:pic>
      <p:pic>
        <p:nvPicPr>
          <p:cNvPr id="17" name="Содержимое 15" descr="rocket-drawing-free-cliparts-that-you-can-download-to-computer--3965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83968" y="2204864"/>
            <a:ext cx="2450437" cy="2450437"/>
          </a:xfrm>
          <a:prstGeom prst="rect">
            <a:avLst/>
          </a:prstGeom>
        </p:spPr>
      </p:pic>
      <p:pic>
        <p:nvPicPr>
          <p:cNvPr id="18" name="Содержимое 15" descr="rocket-drawing-free-cliparts-that-you-can-download-to-computer--3965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51720" y="1124744"/>
            <a:ext cx="2450437" cy="2450437"/>
          </a:xfrm>
          <a:prstGeom prst="rect">
            <a:avLst/>
          </a:prstGeom>
        </p:spPr>
      </p:pic>
      <p:pic>
        <p:nvPicPr>
          <p:cNvPr id="19" name="Содержимое 15" descr="rocket-drawing-free-cliparts-that-you-can-download-to-computer--3965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763688" y="2420888"/>
            <a:ext cx="2450437" cy="2450437"/>
          </a:xfrm>
          <a:prstGeom prst="rect">
            <a:avLst/>
          </a:prstGeom>
        </p:spPr>
      </p:pic>
      <p:pic>
        <p:nvPicPr>
          <p:cNvPr id="20" name="Содержимое 15" descr="rocket-drawing-free-cliparts-that-you-can-download-to-computer--3965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40000">
            <a:off x="3351046" y="3504190"/>
            <a:ext cx="2450437" cy="2450437"/>
          </a:xfrm>
          <a:prstGeom prst="rect">
            <a:avLst/>
          </a:prstGeom>
        </p:spPr>
      </p:pic>
      <p:pic>
        <p:nvPicPr>
          <p:cNvPr id="21" name="Содержимое 15" descr="rocket-drawing-free-cliparts-that-you-can-download-to-computer--3965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60000">
            <a:off x="3851146" y="1628025"/>
            <a:ext cx="2450437" cy="2450437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7380312" y="3284984"/>
            <a:ext cx="864096" cy="792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6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452320" y="4797152"/>
            <a:ext cx="864096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8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380312" y="1772816"/>
            <a:ext cx="864096" cy="7920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3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летает на ракете?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Космонавт-это человек, который испытывает космическую технику и работает на ней в космосе.</a:t>
            </a:r>
          </a:p>
          <a:p>
            <a:pPr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Ученые хотели знать, с чем придется столкнуться человеку в космическом полете. Поэтому сначала решили отправить в космическую неизвестность животных. Первые животные с планеты Земля, которые пробыли на орбите более суток и благополучно вернулись домой, стали Белка и Стрелка.</a:t>
            </a:r>
          </a:p>
        </p:txBody>
      </p:sp>
      <p:pic>
        <p:nvPicPr>
          <p:cNvPr id="6" name="Рисунок 5" descr="1408520722-568050a1f2f4080136b8e9d22f26014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89040"/>
            <a:ext cx="2755926" cy="3068960"/>
          </a:xfrm>
          <a:prstGeom prst="rect">
            <a:avLst/>
          </a:prstGeom>
        </p:spPr>
      </p:pic>
      <p:pic>
        <p:nvPicPr>
          <p:cNvPr id="7" name="Рисунок 6" descr="ac9a8127ea656d4a4fe3d444c11c7a50_16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789040"/>
            <a:ext cx="4860032" cy="273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315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Отгадай загадку</vt:lpstr>
      <vt:lpstr>Презентация PowerPoint</vt:lpstr>
      <vt:lpstr>Как вы думаете, почему планеты не сталкиваются друг с другом?</vt:lpstr>
      <vt:lpstr>Планет в солнечной системе 9 и запомнить их поможет веселое стихитворение</vt:lpstr>
      <vt:lpstr>«Найди лишнее»</vt:lpstr>
      <vt:lpstr>На чем можно полететь в космос?</vt:lpstr>
      <vt:lpstr>Сколько ракет полетело на Луну?</vt:lpstr>
      <vt:lpstr>Кто летает на ракете?</vt:lpstr>
      <vt:lpstr>Презентация PowerPoint</vt:lpstr>
      <vt:lpstr>Проверь себя!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«Центр развития ребенка – детский сад №42» «Светлячок»</dc:title>
  <dc:creator>NikolaS</dc:creator>
  <cp:lastModifiedBy>Пользователь Windows</cp:lastModifiedBy>
  <cp:revision>42</cp:revision>
  <dcterms:created xsi:type="dcterms:W3CDTF">2016-09-18T15:30:54Z</dcterms:created>
  <dcterms:modified xsi:type="dcterms:W3CDTF">2020-04-02T11:04:50Z</dcterms:modified>
</cp:coreProperties>
</file>