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57" r:id="rId5"/>
    <p:sldId id="268" r:id="rId6"/>
    <p:sldId id="258" r:id="rId7"/>
    <p:sldId id="269" r:id="rId8"/>
    <p:sldId id="261" r:id="rId9"/>
    <p:sldId id="260" r:id="rId10"/>
    <p:sldId id="270" r:id="rId11"/>
    <p:sldId id="259" r:id="rId12"/>
    <p:sldId id="262" r:id="rId13"/>
    <p:sldId id="263" r:id="rId14"/>
    <p:sldId id="265" r:id="rId15"/>
    <p:sldId id="274" r:id="rId16"/>
    <p:sldId id="272" r:id="rId17"/>
    <p:sldId id="273" r:id="rId18"/>
    <p:sldId id="26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8F8650-84A7-467B-AA5A-04FD4D7DF884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129EF4-6BDB-47D7-86AF-AE64C3837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5590" y="2182505"/>
            <a:ext cx="60949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</a:t>
            </a:r>
            <a:endParaRPr lang="ru-RU" sz="1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193800"/>
            <a:ext cx="6350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7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80728"/>
            <a:ext cx="5884728" cy="45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5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3401"/>
            <a:ext cx="5491697" cy="6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0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0688"/>
            <a:ext cx="4581984" cy="52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6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8244408" cy="46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331" y="332656"/>
            <a:ext cx="711408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Давайте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поиграем!</a:t>
            </a:r>
          </a:p>
          <a:p>
            <a:pPr algn="ctr"/>
            <a:endParaRPr lang="ru-RU" sz="8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«Чего не стало?»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08" y="295687"/>
            <a:ext cx="3474704" cy="2701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714" y="246848"/>
            <a:ext cx="2021702" cy="2454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05064"/>
            <a:ext cx="3419872" cy="1972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82938"/>
            <a:ext cx="4355976" cy="29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7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0347"/>
            <a:ext cx="2745996" cy="2542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29260"/>
            <a:ext cx="3364448" cy="2595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68353"/>
            <a:ext cx="2745996" cy="3140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464" y="3573016"/>
            <a:ext cx="3895080" cy="27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60648"/>
            <a:ext cx="568863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3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42734"/>
            <a:ext cx="7560840" cy="58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144" y="1062676"/>
            <a:ext cx="6588224" cy="44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5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60040"/>
            <a:ext cx="5335488" cy="5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1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7147111" cy="55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8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2776"/>
            <a:ext cx="4093046" cy="40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908720"/>
            <a:ext cx="4048601" cy="49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5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807" y="908720"/>
            <a:ext cx="4742457" cy="47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8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7668344" cy="44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36712"/>
            <a:ext cx="6165155" cy="54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</TotalTime>
  <Words>10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Spamer</dc:creator>
  <cp:lastModifiedBy>master</cp:lastModifiedBy>
  <cp:revision>16</cp:revision>
  <dcterms:created xsi:type="dcterms:W3CDTF">2011-11-05T14:49:04Z</dcterms:created>
  <dcterms:modified xsi:type="dcterms:W3CDTF">2014-11-24T09:56:05Z</dcterms:modified>
</cp:coreProperties>
</file>