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5" autoAdjust="0"/>
    <p:restoredTop sz="94698" autoAdjust="0"/>
  </p:normalViewPr>
  <p:slideViewPr>
    <p:cSldViewPr>
      <p:cViewPr varScale="1">
        <p:scale>
          <a:sx n="106" d="100"/>
          <a:sy n="106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929330"/>
            <a:ext cx="2714644" cy="785818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875546"/>
            <a:ext cx="613850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812</Words>
  <Application>Microsoft Office PowerPoint</Application>
  <PresentationFormat>Экран (4:3)</PresentationFormat>
  <Paragraphs>64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36</cp:revision>
  <dcterms:created xsi:type="dcterms:W3CDTF">2013-01-02T13:12:21Z</dcterms:created>
  <dcterms:modified xsi:type="dcterms:W3CDTF">2020-03-30T05:46:34Z</dcterms:modified>
</cp:coreProperties>
</file>