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7" r:id="rId5"/>
    <p:sldId id="298" r:id="rId6"/>
    <p:sldId id="300" r:id="rId7"/>
    <p:sldId id="29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slide" Target="slid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49694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игра  для  детей  среднего  дошкольного  возраста «Ай, да ЗИМУШКА-ЗИМА!»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077072"/>
            <a:ext cx="72391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«МБОУ  «ЦРРДС№ 308 г.Челябинска»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36970" cy="6552728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589240"/>
            <a:ext cx="936104" cy="936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052736"/>
            <a:ext cx="708079" cy="708079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673" y="908720"/>
            <a:ext cx="708079" cy="708079"/>
          </a:xfrm>
          <a:prstGeom prst="rect">
            <a:avLst/>
          </a:prstGeom>
        </p:spPr>
      </p:pic>
      <p:pic>
        <p:nvPicPr>
          <p:cNvPr id="6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221" y="4881161"/>
            <a:ext cx="708079" cy="708079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680915"/>
            <a:ext cx="708079" cy="708079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503" y="5085184"/>
            <a:ext cx="708079" cy="708079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731144"/>
            <a:ext cx="708079" cy="708079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568" y="1972836"/>
            <a:ext cx="708079" cy="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7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640"/>
            <a:ext cx="410045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376" y="3429000"/>
            <a:ext cx="3819128" cy="2864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303" y="5921896"/>
            <a:ext cx="936104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8" y="3576029"/>
            <a:ext cx="3627485" cy="2717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5569" b="758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7" b="16646"/>
          <a:stretch/>
        </p:blipFill>
        <p:spPr>
          <a:xfrm>
            <a:off x="180370" y="3579959"/>
            <a:ext cx="1726476" cy="114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620688"/>
            <a:ext cx="3222748" cy="2418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5546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956"/>
          <a:stretch/>
        </p:blipFill>
        <p:spPr>
          <a:xfrm>
            <a:off x="3491880" y="260647"/>
            <a:ext cx="1944216" cy="2144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45"/>
          <a:stretch/>
        </p:blipFill>
        <p:spPr>
          <a:xfrm>
            <a:off x="179512" y="260648"/>
            <a:ext cx="2188518" cy="2144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8" t="31726" r="3622" b="4462"/>
          <a:stretch/>
        </p:blipFill>
        <p:spPr>
          <a:xfrm>
            <a:off x="3565867" y="3290982"/>
            <a:ext cx="2046544" cy="2160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9" t="21651" r="52141" b="26347"/>
          <a:stretch/>
        </p:blipFill>
        <p:spPr>
          <a:xfrm>
            <a:off x="179512" y="3356991"/>
            <a:ext cx="2290203" cy="2028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542" y="781157"/>
            <a:ext cx="2543175" cy="2447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1" t="31099" r="24308" b="13382"/>
          <a:stretch/>
        </p:blipFill>
        <p:spPr>
          <a:xfrm>
            <a:off x="5976997" y="4274068"/>
            <a:ext cx="2880320" cy="2219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право 7"/>
          <p:cNvSpPr/>
          <p:nvPr/>
        </p:nvSpPr>
        <p:spPr>
          <a:xfrm>
            <a:off x="2508868" y="1332696"/>
            <a:ext cx="873098" cy="5841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08868" y="4054008"/>
            <a:ext cx="983012" cy="59912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87" y="5733256"/>
            <a:ext cx="936104" cy="936104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83" y="573325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9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6264696" cy="428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37" r="20266" b="19978"/>
          <a:stretch/>
        </p:blipFill>
        <p:spPr>
          <a:xfrm>
            <a:off x="6660232" y="3573016"/>
            <a:ext cx="233078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83" y="573325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31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16" b="47530"/>
          <a:stretch/>
        </p:blipFill>
        <p:spPr>
          <a:xfrm>
            <a:off x="171123" y="1916832"/>
            <a:ext cx="8450345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681" b="10186"/>
          <a:stretch/>
        </p:blipFill>
        <p:spPr>
          <a:xfrm>
            <a:off x="165077" y="4365104"/>
            <a:ext cx="8462439" cy="2305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20" t="11742" r="36320" b="54099"/>
          <a:stretch/>
        </p:blipFill>
        <p:spPr>
          <a:xfrm>
            <a:off x="2843808" y="65803"/>
            <a:ext cx="2016224" cy="1779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16" y="58519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02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" t="2668" r="1186" b="5334"/>
          <a:stretch/>
        </p:blipFill>
        <p:spPr>
          <a:xfrm>
            <a:off x="251520" y="332656"/>
            <a:ext cx="8709837" cy="5637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16" y="58519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42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21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user</cp:lastModifiedBy>
  <cp:revision>80</cp:revision>
  <dcterms:created xsi:type="dcterms:W3CDTF">2013-05-13T14:23:41Z</dcterms:created>
  <dcterms:modified xsi:type="dcterms:W3CDTF">2020-03-26T12:46:54Z</dcterms:modified>
</cp:coreProperties>
</file>