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7" r:id="rId2"/>
    <p:sldId id="279" r:id="rId3"/>
    <p:sldId id="258" r:id="rId4"/>
    <p:sldId id="281" r:id="rId5"/>
    <p:sldId id="278" r:id="rId6"/>
    <p:sldId id="280" r:id="rId7"/>
    <p:sldId id="260" r:id="rId8"/>
    <p:sldId id="261" r:id="rId9"/>
    <p:sldId id="262" r:id="rId10"/>
    <p:sldId id="282" r:id="rId11"/>
    <p:sldId id="265" r:id="rId12"/>
    <p:sldId id="266" r:id="rId13"/>
    <p:sldId id="267" r:id="rId14"/>
    <p:sldId id="268" r:id="rId15"/>
    <p:sldId id="269" r:id="rId16"/>
    <p:sldId id="264" r:id="rId17"/>
    <p:sldId id="271" r:id="rId18"/>
    <p:sldId id="272" r:id="rId19"/>
    <p:sldId id="273" r:id="rId20"/>
    <p:sldId id="274" r:id="rId21"/>
    <p:sldId id="257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C2C8A-4F75-4FB7-B288-56664C3699F2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782C2-7350-4F89-A9EC-810DDEE3AD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513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3-years.ru/prazdniki/stihi-o-vesne.ht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это приятно —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Проснуться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встать,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синее небо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окне увидать,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снова узнать,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повсюду — весна,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утро и солнце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Прекраснее сна!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(И.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Мазнин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330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Зацветают вишенки —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Сладкий аромат.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в рубашке вышитой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 весенний сад.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(В. Нестеренко)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49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Шумной стайкой кружатся.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малиновка и дрозд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Занялись устройством гнёзд: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Носят, носят в домики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Птицы по соломинке.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764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Весело аукнула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 лесу весна,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Ей медведь откликнулся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Проурчав со сна.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0247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Весной природа пробуждается ото сна. Весенние ручьи, пение птиц, появление первых цветов – всё это поистине маленькие чудеса, которые каждый год радуют нас, как в первый раз.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589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Весна К нам весна шагает Быстрыми шагами, И сугробы тают Под её ногами. Чёрные проталины На полях видны. Видно очень тёплые Ноги у весны. (Автор: Ирина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Токмакова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   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426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кап Кап-кап! С крыши падают слезинки. Кап-кап! Тают белые снежинки. Кап-кап! Солнышко по крыше скачет. Кап-кап! А зима сидит и плачет. Кап-кап! (Автор: А.К. Леонтьев, пер. Владимир Данько) 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32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снег повсюду тает, День становится длинней, Если всё зазеленело И в полях звенит ручей, Если солнце ярче светит, Если птицам не до сна, Если стал теплее ветер, Значит, к нам пришла весна. (Автор: Екатерина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Карганова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     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59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под снегом долго спал,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 молчания устал.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проснулся и помчался,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с Весною повстречался: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Хочешь, песенку свою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тебе, Весна, спою?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Весна: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Кап-кап! Кап-кап!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Ручеёк, ты не озяб?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Нет, ни капельки, нисколько!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проснулся только-только!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Всё звенит, журчит во мне!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спою!.. Растает снег.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(В.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Ланцетти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063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 полуденных лучей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Побежал с горы ручей,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подснежник маленький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Вырос на проталинке.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345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весне набухли почки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проклюнулись листочки.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Посмотри на ветки клена –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Сколько носиков зеленых!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(Т. Дмитриев)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397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Весной На деревьях – Ты взгляни, - Там, где были почки, Как зеленые огни, Вспыхнули листочки. (Автор: Н. Гончаров)      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436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Воробей взъерошил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Пёрышки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Жив, здоров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невредим.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Ловит мартовское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Солнышко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Каждым пёрышком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Своим.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(В. Орлов)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590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oreletonebesa.ru/wp-content/uploads/2012/03/97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68"/>
          <a:stretch>
            <a:fillRect/>
          </a:stretch>
        </p:blipFill>
        <p:spPr bwMode="auto">
          <a:xfrm>
            <a:off x="0" y="-22140"/>
            <a:ext cx="9144000" cy="688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57627"/>
            <a:ext cx="7772400" cy="219445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Презентация</a:t>
            </a:r>
            <a:r>
              <a:rPr lang="ru-RU" sz="6000" dirty="0" smtClean="0">
                <a:solidFill>
                  <a:srgbClr val="002060"/>
                </a:solidFill>
              </a:rPr>
              <a:t> </a:t>
            </a: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«Весна  шагает по планете»</a:t>
            </a:r>
            <a:endParaRPr lang="ru-RU" b="1" i="1" dirty="0"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707904" y="5301208"/>
            <a:ext cx="5072608" cy="792088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Подготовила: воспитатель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Овчинникова Т.И.</a:t>
            </a:r>
          </a:p>
        </p:txBody>
      </p:sp>
    </p:spTree>
    <p:extLst>
      <p:ext uri="{BB962C8B-B14F-4D97-AF65-F5344CB8AC3E}">
        <p14:creationId xmlns:p14="http://schemas.microsoft.com/office/powerpoint/2010/main" val="300747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1"/>
    </mc:Choice>
    <mc:Fallback xmlns="">
      <p:transition spd="slow" advTm="204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 descr="http://fotografieren.narod.ru/Moscow/MoscowMay.files/p00000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490" y="188640"/>
            <a:ext cx="8877300" cy="657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16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/>
          </a:bodyPr>
          <a:lstStyle/>
          <a:p>
            <a:r>
              <a:rPr lang="ru-RU" altLang="ru-RU" sz="3200" dirty="0" smtClean="0"/>
              <a:t>В саду зацветают деревья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1268" name="Picture 5" descr="http://img2.vetton.ru/upl/1000/23/vetton_ru_japanesenature39-2560x16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030"/>
          <a:stretch>
            <a:fillRect/>
          </a:stretch>
        </p:blipFill>
        <p:spPr bwMode="auto">
          <a:xfrm>
            <a:off x="0" y="908720"/>
            <a:ext cx="6459299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 descr="http://www.xa-xa.org/uploads/posts/2011-04/1303200559_0085acd27a1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908721"/>
            <a:ext cx="2781300" cy="297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9" descr="http://dongurman.ru/foto/pr1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501"/>
          <a:stretch>
            <a:fillRect/>
          </a:stretch>
        </p:blipFill>
        <p:spPr bwMode="auto">
          <a:xfrm>
            <a:off x="6227763" y="3883361"/>
            <a:ext cx="2916237" cy="297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86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21354" y="0"/>
            <a:ext cx="9144000" cy="706437"/>
          </a:xfrm>
        </p:spPr>
        <p:txBody>
          <a:bodyPr>
            <a:noAutofit/>
          </a:bodyPr>
          <a:lstStyle/>
          <a:p>
            <a:r>
              <a:rPr lang="ru-RU" altLang="ru-RU" sz="3200" dirty="0" smtClean="0"/>
              <a:t>Из теплых стран возвращаются перелетные птицы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2292" name="Picture 7" descr="http://ecocollaps.ru/wp-content/uploads/2011/03/picturecontent-pid-293c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474"/>
          <a:stretch>
            <a:fillRect/>
          </a:stretch>
        </p:blipFill>
        <p:spPr bwMode="auto">
          <a:xfrm>
            <a:off x="114249" y="836712"/>
            <a:ext cx="8922247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02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648370"/>
          </a:xfrm>
        </p:spPr>
        <p:txBody>
          <a:bodyPr>
            <a:normAutofit/>
          </a:bodyPr>
          <a:lstStyle/>
          <a:p>
            <a:r>
              <a:rPr lang="ru-RU" altLang="ru-RU" sz="3200" dirty="0" smtClean="0"/>
              <a:t>Весной многие птицы вьют гнезда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3316" name="Picture 2" descr="http://www.torange.ru/photo/2/13/%D0%90%D0%B8%D1%81%D1%82-%D0%B2-%D0%B3%D0%BD%D0%B5%D0%B7%D0%B4%D0%B5-1244190615_9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052737"/>
            <a:ext cx="8784976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03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652462"/>
          </a:xfrm>
        </p:spPr>
        <p:txBody>
          <a:bodyPr>
            <a:normAutofit/>
          </a:bodyPr>
          <a:lstStyle/>
          <a:p>
            <a:r>
              <a:rPr lang="ru-RU" altLang="ru-RU" sz="3200" dirty="0" smtClean="0"/>
              <a:t>В гнездах птицы откладывают яйца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4340" name="Picture 5" descr="http://st.gdefon.ru/wallpapers_original/wallpapers/439765_vetki_listya_gnezdo_yajca_makro_1680x1050_(www.GdeFon.ru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784976" cy="590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42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3798" y="116632"/>
            <a:ext cx="9144000" cy="633412"/>
          </a:xfrm>
        </p:spPr>
        <p:txBody>
          <a:bodyPr>
            <a:normAutofit/>
          </a:bodyPr>
          <a:lstStyle/>
          <a:p>
            <a:r>
              <a:rPr lang="ru-RU" altLang="ru-RU" sz="3200" dirty="0" smtClean="0"/>
              <a:t>А поздней веной у них появляются птенцы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5364" name="Picture 4" descr="http://co12.nevseoboi.com.ua/wallpapers/animal/1347952216-363161-0194859_www.nevseoboi.com.u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908050"/>
            <a:ext cx="8784976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43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/>
          </a:bodyPr>
          <a:lstStyle/>
          <a:p>
            <a:r>
              <a:rPr lang="ru-RU" altLang="ru-RU" sz="3200" dirty="0" smtClean="0"/>
              <a:t>Весной расцветает много красивых цветов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0244" name="Picture 4" descr="http://luxfon.com/pic/201203/1680x1050/luxfon.com-112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25538"/>
            <a:ext cx="8928992" cy="561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9939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Autofit/>
          </a:bodyPr>
          <a:lstStyle/>
          <a:p>
            <a:r>
              <a:rPr lang="ru-RU" altLang="ru-RU" sz="2800" dirty="0" smtClean="0"/>
              <a:t>Весной у многих животных появляются детеныши </a:t>
            </a:r>
            <a:br>
              <a:rPr lang="ru-RU" altLang="ru-RU" sz="2800" dirty="0" smtClean="0"/>
            </a:br>
            <a:r>
              <a:rPr lang="ru-RU" altLang="ru-RU" sz="2800" dirty="0" smtClean="0"/>
              <a:t>У волков рождаются волчата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7412" name="Picture 2" descr="http://st.gdefon.ru/wallpapers_original/wallpapers/27562_volki_malyshi_volchata_lyubov_nezhnost_zabota_1600x1200_(www.GdeFon.ru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052513"/>
            <a:ext cx="8928992" cy="568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9337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Autofit/>
          </a:bodyPr>
          <a:lstStyle/>
          <a:p>
            <a:r>
              <a:rPr lang="ru-RU" altLang="ru-RU" sz="3200" dirty="0" smtClean="0"/>
              <a:t>У лисиц – лисята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8436" name="Picture 2" descr="http://nevseoboi.com.ua/uploads/posts/2010-02/1266237984_fox103_1600x12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054"/>
          <a:stretch>
            <a:fillRect/>
          </a:stretch>
        </p:blipFill>
        <p:spPr bwMode="auto">
          <a:xfrm>
            <a:off x="179512" y="836612"/>
            <a:ext cx="8784976" cy="583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70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48073"/>
          </a:xfrm>
        </p:spPr>
        <p:txBody>
          <a:bodyPr>
            <a:noAutofit/>
          </a:bodyPr>
          <a:lstStyle/>
          <a:p>
            <a:r>
              <a:rPr lang="ru-RU" altLang="ru-RU" sz="2800" dirty="0" smtClean="0"/>
              <a:t>Весной просыпаются ото сна медведи с медвежатами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9460" name="Picture 2" descr="http://wallpaper-yaport.ru/baza/2010/04/16/a28d3297f977bbd9118e2fc0ce8c2e8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48"/>
          <a:stretch>
            <a:fillRect/>
          </a:stretch>
        </p:blipFill>
        <p:spPr bwMode="auto">
          <a:xfrm>
            <a:off x="179512" y="764704"/>
            <a:ext cx="8784976" cy="59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18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 descr="http://moreletonebesa.ru/wp-content/uploads/2012/03/97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68"/>
          <a:stretch>
            <a:fillRect/>
          </a:stretch>
        </p:blipFill>
        <p:spPr bwMode="auto">
          <a:xfrm>
            <a:off x="1316" y="-48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687116" y="908720"/>
            <a:ext cx="7772400" cy="864096"/>
          </a:xfrm>
        </p:spPr>
        <p:txBody>
          <a:bodyPr>
            <a:noAutofit/>
          </a:bodyPr>
          <a:lstStyle/>
          <a:p>
            <a:r>
              <a:rPr lang="ru-RU" altLang="ru-RU" sz="4000" b="1" dirty="0" smtClean="0">
                <a:solidFill>
                  <a:srgbClr val="002060"/>
                </a:solidFill>
              </a:rPr>
              <a:t> Цель  презентации: </a:t>
            </a:r>
            <a:br>
              <a:rPr lang="ru-RU" altLang="ru-RU" sz="4000" b="1" dirty="0" smtClean="0">
                <a:solidFill>
                  <a:srgbClr val="002060"/>
                </a:solidFill>
              </a:rPr>
            </a:br>
            <a:r>
              <a:rPr lang="ru-RU" sz="2800" smtClean="0">
                <a:solidFill>
                  <a:srgbClr val="002060"/>
                </a:solidFill>
              </a:rPr>
              <a:t>Дать детям представление </a:t>
            </a:r>
            <a:r>
              <a:rPr lang="ru-RU" sz="2800" dirty="0">
                <a:solidFill>
                  <a:srgbClr val="002060"/>
                </a:solidFill>
              </a:rPr>
              <a:t>о весне как времени года.</a:t>
            </a:r>
            <a:r>
              <a:rPr lang="ru-RU" sz="4000" dirty="0">
                <a:solidFill>
                  <a:srgbClr val="002060"/>
                </a:solidFill>
              </a:rPr>
              <a:t/>
            </a:r>
            <a:br>
              <a:rPr lang="ru-RU" sz="4000" dirty="0">
                <a:solidFill>
                  <a:srgbClr val="002060"/>
                </a:solidFill>
              </a:rPr>
            </a:br>
            <a:r>
              <a:rPr lang="ru-RU" altLang="ru-RU" sz="4000" b="1" dirty="0" smtClean="0">
                <a:solidFill>
                  <a:srgbClr val="002060"/>
                </a:solidFill>
              </a:rPr>
              <a:t/>
            </a:r>
            <a:br>
              <a:rPr lang="ru-RU" altLang="ru-RU" sz="4000" b="1" dirty="0" smtClean="0">
                <a:solidFill>
                  <a:srgbClr val="002060"/>
                </a:solidFill>
              </a:rPr>
            </a:br>
            <a:endParaRPr lang="ru-RU" altLang="ru-RU" sz="4000" b="1" dirty="0" smtClean="0">
              <a:solidFill>
                <a:srgbClr val="002060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16832" y="1772816"/>
            <a:ext cx="8712968" cy="482453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+mj-lt"/>
              </a:rPr>
              <a:t>ЗАДАЧИ: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-познакомить детей младшего дошкольного возраста с приметами весны: ярко греет солнце, тает снег, бегут ручьи, появляются первые цветы;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-на деревьях набухают почки и появляются первые нежные листочки;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- в садах зацветают деревья;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- с юга прилетают перелетные птицы, они вьют гнезда, откладывают яйца и выводят птенцов;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- у многих животных весной появляются детеныши.</a:t>
            </a:r>
          </a:p>
          <a:p>
            <a:pPr algn="l"/>
            <a:endParaRPr lang="ru-RU" sz="2400" dirty="0" smtClean="0">
              <a:solidFill>
                <a:srgbClr val="002060"/>
              </a:solidFill>
              <a:latin typeface="+mj-lt"/>
            </a:endParaRPr>
          </a:p>
          <a:p>
            <a:pPr algn="l"/>
            <a:endParaRPr lang="ru-RU" dirty="0" smtClean="0">
              <a:latin typeface="+mj-lt"/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94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06438"/>
          </a:xfrm>
        </p:spPr>
        <p:txBody>
          <a:bodyPr>
            <a:normAutofit/>
          </a:bodyPr>
          <a:lstStyle/>
          <a:p>
            <a:r>
              <a:rPr lang="ru-RU" altLang="ru-RU" sz="3200" dirty="0" smtClean="0"/>
              <a:t>Как хорошо и красиво весной!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0484" name="Picture 2" descr="http://megalife.com.ua/uploads/posts/2009-06/1245085832_vesna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692150"/>
            <a:ext cx="8928992" cy="604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47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smtClean="0"/>
              <a:t>Пришла весна!</a:t>
            </a:r>
          </a:p>
        </p:txBody>
      </p:sp>
      <p:pic>
        <p:nvPicPr>
          <p:cNvPr id="6" name="Picture 2" descr="http://moreletonebesa.ru/wp-content/uploads/2012/03/97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68"/>
          <a:stretch>
            <a:fillRect/>
          </a:stretch>
        </p:blipFill>
        <p:spPr bwMode="auto">
          <a:xfrm>
            <a:off x="0" y="-22141"/>
            <a:ext cx="9144000" cy="688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7300" y="199121"/>
            <a:ext cx="6429400" cy="9256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К нам идет весна!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3076" name="Picture 6" descr="C:\Users\Samsung\AppData\Local\Temp\Rar$DR03.628\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509" y="1124744"/>
            <a:ext cx="3744416" cy="529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C:\Users\Samsung\AppData\Local\Temp\Rar$DR08.399\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4296" y="1127522"/>
            <a:ext cx="3744415" cy="529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1800" dirty="0" smtClean="0">
                <a:solidFill>
                  <a:srgbClr val="A6A6A6"/>
                </a:solidFill>
              </a:rPr>
              <a:t> </a:t>
            </a:r>
            <a:endParaRPr lang="ru-RU" altLang="ru-RU" dirty="0" smtClean="0"/>
          </a:p>
        </p:txBody>
      </p:sp>
      <p:pic>
        <p:nvPicPr>
          <p:cNvPr id="4" name="Picture 2" descr="http://moreletonebesa.ru/wp-content/uploads/2012/03/97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68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ru-RU" altLang="ru-RU" dirty="0" smtClean="0"/>
          </a:p>
          <a:p>
            <a:pPr algn="ctr" eaLnBrk="1" hangingPunct="1">
              <a:buFont typeface="Arial" charset="0"/>
              <a:buNone/>
            </a:pPr>
            <a:r>
              <a:rPr lang="ru-RU" altLang="ru-RU" sz="8000" b="1" dirty="0" smtClean="0">
                <a:solidFill>
                  <a:srgbClr val="00206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9837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 descr="http://moreletonebesa.ru/wp-content/uploads/2012/03/97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68"/>
          <a:stretch>
            <a:fillRect/>
          </a:stretch>
        </p:blipFill>
        <p:spPr bwMode="auto">
          <a:xfrm>
            <a:off x="0" y="0"/>
            <a:ext cx="9144000" cy="688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647700"/>
          </a:xfrm>
        </p:spPr>
        <p:txBody>
          <a:bodyPr>
            <a:noAutofit/>
          </a:bodyPr>
          <a:lstStyle/>
          <a:p>
            <a:r>
              <a:rPr lang="ru-RU" altLang="ru-RU" sz="4000" b="1" dirty="0" smtClean="0">
                <a:solidFill>
                  <a:srgbClr val="002060"/>
                </a:solidFill>
              </a:rPr>
              <a:t>Весна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83868" y="1994974"/>
            <a:ext cx="23762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Что ни сутки,</a:t>
            </a:r>
          </a:p>
          <a:p>
            <a:r>
              <a:rPr lang="ru-RU" dirty="0"/>
              <a:t>По минутке</a:t>
            </a:r>
          </a:p>
          <a:p>
            <a:r>
              <a:rPr lang="ru-RU" dirty="0"/>
              <a:t>День длинней,</a:t>
            </a:r>
          </a:p>
          <a:p>
            <a:r>
              <a:rPr lang="ru-RU" dirty="0"/>
              <a:t>Короче ночь.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Потихоньку,</a:t>
            </a:r>
          </a:p>
          <a:p>
            <a:r>
              <a:rPr lang="ru-RU" dirty="0"/>
              <a:t>Полегоньку,</a:t>
            </a:r>
          </a:p>
          <a:p>
            <a:r>
              <a:rPr lang="ru-RU" dirty="0"/>
              <a:t>Прогоняем зиму</a:t>
            </a:r>
          </a:p>
          <a:p>
            <a:r>
              <a:rPr lang="ru-RU" dirty="0"/>
              <a:t>Прочь.</a:t>
            </a:r>
          </a:p>
          <a:p>
            <a:r>
              <a:rPr lang="ru-RU" i="1" dirty="0"/>
              <a:t>(В. Берестов)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868144" y="2013430"/>
            <a:ext cx="30780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/>
              <a:t> К </a:t>
            </a:r>
            <a:r>
              <a:rPr lang="ru-RU" dirty="0"/>
              <a:t>нам весна шагает Быстрыми шагами, И сугробы тают 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Под </a:t>
            </a:r>
            <a:r>
              <a:rPr lang="ru-RU" dirty="0"/>
              <a:t>её ногами. 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Чёрные </a:t>
            </a:r>
            <a:r>
              <a:rPr lang="ru-RU" dirty="0"/>
              <a:t>проталины 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На </a:t>
            </a:r>
            <a:r>
              <a:rPr lang="ru-RU" dirty="0"/>
              <a:t>полях видны. 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Видно </a:t>
            </a:r>
            <a:r>
              <a:rPr lang="ru-RU" dirty="0"/>
              <a:t>очень тёплые 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Ноги </a:t>
            </a:r>
            <a:r>
              <a:rPr lang="ru-RU" dirty="0"/>
              <a:t>у весны</a:t>
            </a:r>
            <a:r>
              <a:rPr lang="ru-RU" dirty="0" smtClean="0"/>
              <a:t>.</a:t>
            </a:r>
          </a:p>
          <a:p>
            <a:pPr>
              <a:defRPr/>
            </a:pPr>
            <a:r>
              <a:rPr lang="ru-RU" dirty="0" smtClean="0"/>
              <a:t> </a:t>
            </a:r>
            <a:r>
              <a:rPr lang="ru-RU" dirty="0"/>
              <a:t>(Автор: Ирина </a:t>
            </a:r>
            <a:r>
              <a:rPr lang="ru-RU" dirty="0" err="1"/>
              <a:t>Токмакова</a:t>
            </a:r>
            <a:r>
              <a:rPr lang="ru-RU" dirty="0"/>
              <a:t>)    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268760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16832"/>
            <a:ext cx="29523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Пускай сугробы во дворе</a:t>
            </a:r>
            <a:br>
              <a:rPr lang="ru-RU" dirty="0"/>
            </a:br>
            <a:r>
              <a:rPr lang="ru-RU" dirty="0"/>
              <a:t>И снег почти не тает,</a:t>
            </a:r>
            <a:br>
              <a:rPr lang="ru-RU" dirty="0"/>
            </a:br>
            <a:r>
              <a:rPr lang="ru-RU" dirty="0"/>
              <a:t>Сегодня март в календаре</a:t>
            </a:r>
            <a:r>
              <a:rPr lang="ru-RU" b="1" dirty="0"/>
              <a:t> </a:t>
            </a:r>
            <a:r>
              <a:rPr lang="ru-RU" dirty="0"/>
              <a:t>–</a:t>
            </a:r>
            <a:br>
              <a:rPr lang="ru-RU" dirty="0"/>
            </a:br>
            <a:r>
              <a:rPr lang="ru-RU" dirty="0"/>
              <a:t>Весна в права вступает!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015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.espicture.ru/16/vesna-kartinki--dlya-deteyy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3" y="130718"/>
            <a:ext cx="8913101" cy="663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24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 descr="http://moreletonebesa.ru/wp-content/uploads/2012/03/97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68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altLang="ru-RU" sz="4000" b="1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1520" y="116632"/>
            <a:ext cx="8712968" cy="10081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Весной тает снег , </a:t>
            </a:r>
            <a:r>
              <a:rPr lang="ru-RU" b="1" smtClean="0">
                <a:solidFill>
                  <a:srgbClr val="002060"/>
                </a:solidFill>
              </a:rPr>
              <a:t>бегут ручьи!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6" descr="C:\Users\Samsung\AppData\Local\Temp\Rar$DR25.405\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960"/>
          <a:stretch>
            <a:fillRect/>
          </a:stretch>
        </p:blipFill>
        <p:spPr bwMode="auto">
          <a:xfrm>
            <a:off x="5076056" y="1628800"/>
            <a:ext cx="3888432" cy="511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deti-i-vnuki.ru/wp-content/uploads/2016/03/390148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71" y="980728"/>
            <a:ext cx="4762500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86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44824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krgora-ds20.edumsko.ru/uploads/3000/2846/slider/0d1d5685fd1d4f0bf5db04494aa84c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83" y="-18166"/>
            <a:ext cx="9127317" cy="687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81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sz="2400" smtClean="0"/>
              <a:t>Появились подснежники!</a:t>
            </a:r>
          </a:p>
        </p:txBody>
      </p:sp>
      <p:pic>
        <p:nvPicPr>
          <p:cNvPr id="6148" name="Picture 5" descr="http://www.bankoboev.ru/images/Mjg4MjA=/Bankoboev.Ru_podsnezhnik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1" y="692696"/>
            <a:ext cx="9161790" cy="6294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2068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 лесу появляются первые цветы - подснежники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09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0" y="15558"/>
            <a:ext cx="9144000" cy="581025"/>
          </a:xfrm>
        </p:spPr>
        <p:txBody>
          <a:bodyPr>
            <a:normAutofit/>
          </a:bodyPr>
          <a:lstStyle/>
          <a:p>
            <a:r>
              <a:rPr lang="ru-RU" altLang="ru-RU" sz="3200" dirty="0" smtClean="0"/>
              <a:t>На ветках набухают почки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7172" name="Picture 5" descr="http://canon-fan.com/sites/default/files/IMG_009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55805"/>
            <a:ext cx="9144000" cy="6102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50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56868" y="116632"/>
            <a:ext cx="9212263" cy="490537"/>
          </a:xfrm>
        </p:spPr>
        <p:txBody>
          <a:bodyPr>
            <a:noAutofit/>
          </a:bodyPr>
          <a:lstStyle/>
          <a:p>
            <a:r>
              <a:rPr lang="ru-RU" altLang="ru-RU" sz="3200" dirty="0" smtClean="0"/>
              <a:t>Из почек вырастают  листочки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8196" name="Picture 7" descr="http://img-fotki.yandex.ru/get/5603/oko7.18/0_6121e_fafbd8b6_XX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66" r="19011"/>
          <a:stretch>
            <a:fillRect/>
          </a:stretch>
        </p:blipFill>
        <p:spPr bwMode="auto">
          <a:xfrm>
            <a:off x="4051300" y="753116"/>
            <a:ext cx="5160963" cy="610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 descr="http://www.nikblo.ru/PAS/pas010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057" r="22951"/>
          <a:stretch>
            <a:fillRect/>
          </a:stretch>
        </p:blipFill>
        <p:spPr bwMode="auto">
          <a:xfrm>
            <a:off x="0" y="753116"/>
            <a:ext cx="4500563" cy="610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57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453</Words>
  <Application>Microsoft Office PowerPoint</Application>
  <PresentationFormat>Экран (4:3)</PresentationFormat>
  <Paragraphs>82</Paragraphs>
  <Slides>22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 «Весна  шагает по планете»</vt:lpstr>
      <vt:lpstr> Цель  презентации:  Дать детям представление о весне как времени года.  </vt:lpstr>
      <vt:lpstr>Весна</vt:lpstr>
      <vt:lpstr>Презентация PowerPoint</vt:lpstr>
      <vt:lpstr> </vt:lpstr>
      <vt:lpstr>Презентация PowerPoint</vt:lpstr>
      <vt:lpstr>Появились подснежники!</vt:lpstr>
      <vt:lpstr>На ветках набухают почки</vt:lpstr>
      <vt:lpstr>Из почек вырастают  листочки</vt:lpstr>
      <vt:lpstr>Презентация PowerPoint</vt:lpstr>
      <vt:lpstr>В саду зацветают деревья</vt:lpstr>
      <vt:lpstr>Из теплых стран возвращаются перелетные птицы</vt:lpstr>
      <vt:lpstr>Весной многие птицы вьют гнезда</vt:lpstr>
      <vt:lpstr>В гнездах птицы откладывают яйца</vt:lpstr>
      <vt:lpstr>А поздней веной у них появляются птенцы</vt:lpstr>
      <vt:lpstr>Весной расцветает много красивых цветов</vt:lpstr>
      <vt:lpstr>Весной у многих животных появляются детеныши  У волков рождаются волчата</vt:lpstr>
      <vt:lpstr>У лисиц – лисята</vt:lpstr>
      <vt:lpstr>Весной просыпаются ото сна медведи с медвежатами</vt:lpstr>
      <vt:lpstr>Как хорошо и красиво весной!</vt:lpstr>
      <vt:lpstr>Пришла весна!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для детей младшего дошкольного возраста «Весна  идет»</dc:title>
  <dc:creator>Пользователь</dc:creator>
  <cp:lastModifiedBy>User</cp:lastModifiedBy>
  <cp:revision>32</cp:revision>
  <dcterms:created xsi:type="dcterms:W3CDTF">2016-03-24T21:28:57Z</dcterms:created>
  <dcterms:modified xsi:type="dcterms:W3CDTF">2020-03-22T04:59:36Z</dcterms:modified>
</cp:coreProperties>
</file>