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0903C-2F6B-489D-A5D3-7B106E79A24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148E-5C1E-46EA-A678-4BA4AD1942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4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smtClean="0"/>
              <a:t>русского народа.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52E67-04F9-4D50-9EC3-F39476051C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941167"/>
            <a:ext cx="3816424" cy="15121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9  МАЯ ДЕНЬ ПОБЕДЫ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NAO\Desktop\ЛЕН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918"/>
            <a:ext cx="722471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592631" cy="7200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Пришла долгожданная Победа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1214422"/>
            <a:ext cx="492922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V="1">
            <a:off x="4429123" y="4206238"/>
            <a:ext cx="6057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401" y="0"/>
            <a:ext cx="6512511" cy="496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 встречали своих героев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2640213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2606277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4815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60383" cy="501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марш праздник победы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877890" cy="2813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3743399" cy="275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2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114800" cy="312780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3354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Майский праздник –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День Победы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Отмечает вся страна.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Надевают наши деды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Боевые ордена.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Их с утра зовёт дорога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торжественный парад.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задумчиво с порога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Вслед им бабушки глядят.</a:t>
            </a:r>
            <a:r>
              <a:rPr lang="ru-RU" sz="1800" dirty="0"/>
              <a:t> </a:t>
            </a:r>
          </a:p>
        </p:txBody>
      </p:sp>
      <p:pic>
        <p:nvPicPr>
          <p:cNvPr id="14338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O\Desktop\ЛЕНТ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857232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 flipH="1" flipV="1">
            <a:off x="7543800" y="685801"/>
            <a:ext cx="10003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172763" cy="3475037"/>
          </a:xfrm>
        </p:spPr>
      </p:pic>
      <p:pic>
        <p:nvPicPr>
          <p:cNvPr id="18434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7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2" y="483870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Летней ночью, на рассвете,</a:t>
            </a:r>
          </a:p>
          <a:p>
            <a:pPr>
              <a:buNone/>
            </a:pPr>
            <a:r>
              <a:rPr lang="ru-RU" dirty="0" smtClean="0"/>
              <a:t> 22 июня 1941 г. в 4 часа утра</a:t>
            </a:r>
          </a:p>
          <a:p>
            <a:pPr>
              <a:buNone/>
            </a:pPr>
            <a:r>
              <a:rPr lang="ru-RU" dirty="0" smtClean="0"/>
              <a:t> без объявления войны </a:t>
            </a:r>
          </a:p>
          <a:p>
            <a:pPr>
              <a:buNone/>
            </a:pPr>
            <a:r>
              <a:rPr lang="ru-RU" dirty="0" smtClean="0"/>
              <a:t>фашистская Германия </a:t>
            </a:r>
          </a:p>
          <a:p>
            <a:pPr>
              <a:buNone/>
            </a:pPr>
            <a:r>
              <a:rPr lang="ru-RU" dirty="0" smtClean="0"/>
              <a:t>напала на нашу Родину, </a:t>
            </a:r>
          </a:p>
          <a:p>
            <a:pPr>
              <a:buNone/>
            </a:pPr>
            <a:r>
              <a:rPr lang="ru-RU" dirty="0" smtClean="0"/>
              <a:t>прервав мирный труд</a:t>
            </a:r>
          </a:p>
          <a:p>
            <a:pPr>
              <a:buNone/>
            </a:pPr>
            <a:r>
              <a:rPr lang="ru-RU" dirty="0" smtClean="0"/>
              <a:t>русского народа.</a:t>
            </a:r>
            <a:endParaRPr lang="ru-RU" dirty="0"/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714356"/>
            <a:ext cx="3214710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08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06" y="571480"/>
            <a:ext cx="5742642" cy="4071966"/>
          </a:xfrm>
        </p:spPr>
      </p:pic>
      <p:pic>
        <p:nvPicPr>
          <p:cNvPr id="614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2763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 flipH="1">
            <a:off x="7991728" y="139903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3346450" cy="2555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NAO\Desktop\ЛЕНТА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330620"/>
            <a:ext cx="6336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Дети выживали, как могли.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9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3346450" cy="249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36" y="343471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Работали на заводе старики, дети и женщины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5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4021906" cy="27378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764704"/>
            <a:ext cx="4103439" cy="2775516"/>
          </a:xfrm>
        </p:spPr>
      </p:pic>
      <p:pic>
        <p:nvPicPr>
          <p:cNvPr id="819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760" y="15231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Шли бои на море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93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768095" cy="62068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воздухе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214554"/>
            <a:ext cx="4237930" cy="273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41044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2839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2480063" cy="64600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И на суше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421054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410445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07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847252"/>
            <a:ext cx="5643602" cy="3695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80898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H="1">
            <a:off x="4489702" y="2786057"/>
            <a:ext cx="45719" cy="14287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1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</TotalTime>
  <Words>147</Words>
  <Application>Microsoft Office PowerPoint</Application>
  <PresentationFormat>Экран (4:3)</PresentationFormat>
  <Paragraphs>34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9  МАЯ ДЕНЬ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воздухе</vt:lpstr>
      <vt:lpstr>И на суше</vt:lpstr>
      <vt:lpstr>Презентация PowerPoint</vt:lpstr>
      <vt:lpstr>Пришла долгожданная Победа</vt:lpstr>
      <vt:lpstr>Так встречали своих героев</vt:lpstr>
      <vt:lpstr>марш праздник победы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МАЯ ДЕНЬ ПОБЕДЫ</dc:title>
  <dc:creator>NAO</dc:creator>
  <cp:lastModifiedBy>Пользователь Windows</cp:lastModifiedBy>
  <cp:revision>23</cp:revision>
  <dcterms:created xsi:type="dcterms:W3CDTF">2016-05-05T07:05:07Z</dcterms:created>
  <dcterms:modified xsi:type="dcterms:W3CDTF">2020-04-06T16:38:58Z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839370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