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2" r:id="rId13"/>
    <p:sldId id="269" r:id="rId14"/>
    <p:sldId id="270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B0903C-2F6B-489D-A5D3-7B106E79A24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0148E-5C1E-46EA-A678-4BA4AD1942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648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Летней ночью, на рассвете,</a:t>
            </a:r>
          </a:p>
          <a:p>
            <a:pPr>
              <a:buNone/>
            </a:pPr>
            <a:r>
              <a:rPr lang="ru-RU" dirty="0" smtClean="0"/>
              <a:t> 22 июня 1941 г. в 4 часа утра</a:t>
            </a:r>
          </a:p>
          <a:p>
            <a:pPr>
              <a:buNone/>
            </a:pPr>
            <a:r>
              <a:rPr lang="ru-RU" dirty="0" smtClean="0"/>
              <a:t> без объявления войны </a:t>
            </a:r>
          </a:p>
          <a:p>
            <a:pPr>
              <a:buNone/>
            </a:pPr>
            <a:r>
              <a:rPr lang="ru-RU" dirty="0" smtClean="0"/>
              <a:t>фашистская Германия </a:t>
            </a:r>
          </a:p>
          <a:p>
            <a:pPr>
              <a:buNone/>
            </a:pPr>
            <a:r>
              <a:rPr lang="ru-RU" dirty="0" smtClean="0"/>
              <a:t>напала на нашу Родину, </a:t>
            </a:r>
          </a:p>
          <a:p>
            <a:pPr>
              <a:buNone/>
            </a:pPr>
            <a:r>
              <a:rPr lang="ru-RU" dirty="0" smtClean="0"/>
              <a:t>прервав мирный труд</a:t>
            </a:r>
          </a:p>
          <a:p>
            <a:pPr>
              <a:buNone/>
            </a:pPr>
            <a:r>
              <a:rPr lang="ru-RU" smtClean="0"/>
              <a:t>русского народа.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48E-5C1E-46EA-A678-4BA4AD19426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0148E-5C1E-46EA-A678-4BA4AD19426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A852E67-04F9-4D50-9EC3-F39476051CDE}" type="datetimeFigureOut">
              <a:rPr lang="ru-RU" smtClean="0"/>
              <a:pPr/>
              <a:t>06.04.2020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0E1D09E-DA2E-4A45-991C-6EF8DF1A15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941167"/>
            <a:ext cx="3816424" cy="151216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3068960"/>
            <a:ext cx="7175351" cy="720080"/>
          </a:xfrm>
        </p:spPr>
        <p:txBody>
          <a:bodyPr/>
          <a:lstStyle/>
          <a:p>
            <a:pPr marL="182880" indent="0">
              <a:buNone/>
            </a:pPr>
            <a:r>
              <a:rPr lang="ru-RU" sz="4400" dirty="0" smtClean="0">
                <a:solidFill>
                  <a:srgbClr val="C00000"/>
                </a:solidFill>
              </a:rPr>
              <a:t>9  МАЯ ДЕНЬ ПОБЕДЫ</a:t>
            </a:r>
            <a:endParaRPr lang="ru-RU" sz="4400" dirty="0">
              <a:solidFill>
                <a:srgbClr val="C00000"/>
              </a:solidFill>
            </a:endParaRPr>
          </a:p>
        </p:txBody>
      </p:sp>
      <p:pic>
        <p:nvPicPr>
          <p:cNvPr id="1026" name="Picture 2" descr="C:\Users\NAO\Desktop\ЛЕНТА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05918"/>
            <a:ext cx="7224713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75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7592631" cy="720080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Пришла долгожданная Победа</a:t>
            </a:r>
          </a:p>
        </p:txBody>
      </p:sp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32" y="1214422"/>
            <a:ext cx="4929222" cy="30963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290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52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 flipV="1">
            <a:off x="4429123" y="4206238"/>
            <a:ext cx="60579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9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0401" y="0"/>
            <a:ext cx="6512511" cy="49699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Так встречали своих героев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052736"/>
            <a:ext cx="2640213" cy="3475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124744"/>
            <a:ext cx="2606277" cy="34750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3314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49" y="481583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27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5360383" cy="50199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марш праздник победы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340768"/>
            <a:ext cx="3877890" cy="281376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340768"/>
            <a:ext cx="3743399" cy="27520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410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127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836712"/>
            <a:ext cx="4114800" cy="3127806"/>
          </a:xfrm>
        </p:spPr>
      </p:pic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33546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Майский праздник –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День Победы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Отмечает вся страна.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Надевают наши деды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Боевые ордена.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Их с утра зовёт дорога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На торжественный парад.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И задумчиво с порога </a:t>
            </a:r>
          </a:p>
          <a:p>
            <a:pPr marL="0" indent="0">
              <a:buNone/>
            </a:pPr>
            <a:r>
              <a:rPr lang="ru-RU" sz="1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Вслед им бабушки глядят.</a:t>
            </a:r>
            <a:r>
              <a:rPr lang="ru-RU" sz="1800" dirty="0"/>
              <a:t> </a:t>
            </a:r>
          </a:p>
        </p:txBody>
      </p:sp>
      <p:pic>
        <p:nvPicPr>
          <p:cNvPr id="14338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033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Users\NAO\Desktop\ЛЕНТА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Объект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108" y="857232"/>
            <a:ext cx="5143536" cy="34290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Содержимое 5"/>
          <p:cNvSpPr>
            <a:spLocks noGrp="1"/>
          </p:cNvSpPr>
          <p:nvPr>
            <p:ph sz="quarter" idx="13"/>
          </p:nvPr>
        </p:nvSpPr>
        <p:spPr>
          <a:xfrm flipH="1" flipV="1">
            <a:off x="7543800" y="685801"/>
            <a:ext cx="100034" cy="4571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9875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052736"/>
            <a:ext cx="6172763" cy="3475037"/>
          </a:xfrm>
        </p:spPr>
      </p:pic>
      <p:pic>
        <p:nvPicPr>
          <p:cNvPr id="18434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71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02" y="483870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Летней ночью, на рассвете,</a:t>
            </a:r>
          </a:p>
          <a:p>
            <a:pPr>
              <a:buNone/>
            </a:pPr>
            <a:r>
              <a:rPr lang="ru-RU" dirty="0" smtClean="0"/>
              <a:t> 22 июня 1941 г. в 4 часа утра</a:t>
            </a:r>
          </a:p>
          <a:p>
            <a:pPr>
              <a:buNone/>
            </a:pPr>
            <a:r>
              <a:rPr lang="ru-RU" dirty="0" smtClean="0"/>
              <a:t> без объявления войны </a:t>
            </a:r>
          </a:p>
          <a:p>
            <a:pPr>
              <a:buNone/>
            </a:pPr>
            <a:r>
              <a:rPr lang="ru-RU" dirty="0" smtClean="0"/>
              <a:t>фашистская Германия </a:t>
            </a:r>
          </a:p>
          <a:p>
            <a:pPr>
              <a:buNone/>
            </a:pPr>
            <a:r>
              <a:rPr lang="ru-RU" dirty="0" smtClean="0"/>
              <a:t>напала на нашу Родину, </a:t>
            </a:r>
          </a:p>
          <a:p>
            <a:pPr>
              <a:buNone/>
            </a:pPr>
            <a:r>
              <a:rPr lang="ru-RU" dirty="0" smtClean="0"/>
              <a:t>прервав мирный труд</a:t>
            </a:r>
          </a:p>
          <a:p>
            <a:pPr>
              <a:buNone/>
            </a:pPr>
            <a:r>
              <a:rPr lang="ru-RU" dirty="0" smtClean="0"/>
              <a:t>русского народа.</a:t>
            </a:r>
            <a:endParaRPr lang="ru-RU" dirty="0"/>
          </a:p>
        </p:txBody>
      </p:sp>
      <p:pic>
        <p:nvPicPr>
          <p:cNvPr id="1028" name="Picture 4" descr="C:\Users\User\Desktop\image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57818" y="714356"/>
            <a:ext cx="3214710" cy="342902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63082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506" y="571480"/>
            <a:ext cx="5742642" cy="4071966"/>
          </a:xfrm>
        </p:spPr>
      </p:pic>
      <p:pic>
        <p:nvPicPr>
          <p:cNvPr id="6146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827638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 flipH="1">
            <a:off x="7991728" y="1399032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71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214438"/>
            <a:ext cx="3346450" cy="2509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Объект 6"/>
          <p:cNvPicPr>
            <a:picLocks noGrp="1" noChangeAspect="1"/>
          </p:cNvPicPr>
          <p:nvPr>
            <p:ph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268760"/>
            <a:ext cx="3346450" cy="25550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098" name="Picture 2" descr="C:\Users\NAO\Desktop\ЛЕНТА 2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0912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403648" y="330620"/>
            <a:ext cx="63367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  Дети выживали, как могли.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49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268760"/>
            <a:ext cx="3346450" cy="2494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5" y="1214438"/>
            <a:ext cx="3346450" cy="25098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4581128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2736" y="343471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Работали на заводе старики, дети и женщины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35701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764704"/>
            <a:ext cx="4021906" cy="273786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024" y="764704"/>
            <a:ext cx="4103439" cy="2775516"/>
          </a:xfrm>
        </p:spPr>
      </p:pic>
      <p:pic>
        <p:nvPicPr>
          <p:cNvPr id="8194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464" y="4725144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411760" y="152316"/>
            <a:ext cx="41764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Шли бои на море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2934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4" y="260648"/>
            <a:ext cx="2768095" cy="62068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воздухе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44" y="2214554"/>
            <a:ext cx="4237930" cy="27374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052736"/>
            <a:ext cx="4104456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218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82839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541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188640"/>
            <a:ext cx="2480063" cy="646008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</a:rPr>
              <a:t>И на суше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24744"/>
            <a:ext cx="4210546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1124744"/>
            <a:ext cx="4104456" cy="33123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42" name="Picture 2" descr="C:\Users\NAO\Desktop\ЛЕНТА 2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807836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52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794" y="847252"/>
            <a:ext cx="5643602" cy="3695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266" name="Picture 2" descr="C:\Users\NAO\Desktop\ЛЕНТА 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4808980"/>
            <a:ext cx="7529513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Содержимое 6"/>
          <p:cNvSpPr>
            <a:spLocks noGrp="1"/>
          </p:cNvSpPr>
          <p:nvPr>
            <p:ph sz="quarter" idx="13"/>
          </p:nvPr>
        </p:nvSpPr>
        <p:spPr>
          <a:xfrm flipH="1">
            <a:off x="4489702" y="2786057"/>
            <a:ext cx="45719" cy="14287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2100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Горизон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156</TotalTime>
  <Words>147</Words>
  <Application>Microsoft Office PowerPoint</Application>
  <PresentationFormat>Экран (4:3)</PresentationFormat>
  <Paragraphs>34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Воздушный поток</vt:lpstr>
      <vt:lpstr>9  МАЯ ДЕНЬ ПОБЕДЫ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 воздухе</vt:lpstr>
      <vt:lpstr>И на суше</vt:lpstr>
      <vt:lpstr>Презентация PowerPoint</vt:lpstr>
      <vt:lpstr>Пришла долгожданная Победа</vt:lpstr>
      <vt:lpstr>Так встречали своих героев</vt:lpstr>
      <vt:lpstr>марш праздник победы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 МАЯ ДЕНЬ ПОБЕДЫ</dc:title>
  <dc:creator>NAO</dc:creator>
  <cp:lastModifiedBy>Пользователь Windows</cp:lastModifiedBy>
  <cp:revision>23</cp:revision>
  <dcterms:created xsi:type="dcterms:W3CDTF">2016-05-05T07:05:07Z</dcterms:created>
  <dcterms:modified xsi:type="dcterms:W3CDTF">2020-04-06T16:38:58Z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839370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