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59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6" r:id="rId15"/>
    <p:sldId id="284" r:id="rId16"/>
    <p:sldId id="268" r:id="rId17"/>
    <p:sldId id="282" r:id="rId18"/>
    <p:sldId id="271" r:id="rId19"/>
    <p:sldId id="283" r:id="rId20"/>
    <p:sldId id="272" r:id="rId21"/>
    <p:sldId id="279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A901D-7827-40C1-B212-C3254E8A9D8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52B7-D595-4FB3-882F-94AF3832CE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12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E1A9-BC9D-4A29-938E-CF097E14749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3FE4D-E237-4610-870E-B7B6BDC42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3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3FE4D-E237-4610-870E-B7B6BDC42D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6;&#1072;&#1073;&#1086;&#1095;&#1080;&#1081;%20&#1089;&#1090;&#1086;&#1083;\&#1087;&#1090;&#1080;&#1094;&#1099;\petuh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image" Target="../media/image14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16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Домашние птицы.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1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92061"/>
            <a:ext cx="7885046" cy="5765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0833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/>
              </a:rPr>
              <a:t>Распускает хвост павлином,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Ходит важным господином,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По земле ногами – стук,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Как зовут его –</a:t>
            </a:r>
            <a:endParaRPr lang="ru-RU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571480"/>
            <a:ext cx="5332454" cy="5332454"/>
          </a:xfrm>
        </p:spPr>
      </p:pic>
    </p:spTree>
  </p:cSld>
  <p:clrMapOvr>
    <a:masterClrMapping/>
  </p:clrMapOvr>
  <p:transition spd="slow">
    <p:pull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nd_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154" r="3154"/>
          <a:stretch>
            <a:fillRect/>
          </a:stretch>
        </p:blipFill>
        <p:spPr>
          <a:xfrm>
            <a:off x="571472" y="571480"/>
            <a:ext cx="8247239" cy="59563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714356"/>
            <a:ext cx="5486400" cy="98278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Индюк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3050"/>
            <a:ext cx="5572164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</a:rPr>
              <a:t>   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       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Третий лишний.</a:t>
            </a:r>
            <a:endParaRPr lang="ru-RU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28860" y="5000636"/>
            <a:ext cx="4714908" cy="98265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64927308_22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2286000" cy="2838450"/>
          </a:xfrm>
        </p:spPr>
      </p:pic>
      <p:pic>
        <p:nvPicPr>
          <p:cNvPr id="6" name="Рисунок 5" descr="4538927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357298"/>
            <a:ext cx="3893895" cy="2857520"/>
          </a:xfrm>
          <a:prstGeom prst="rect">
            <a:avLst/>
          </a:prstGeom>
        </p:spPr>
      </p:pic>
      <p:pic>
        <p:nvPicPr>
          <p:cNvPr id="7" name="Рисунок 6" descr="73260589_image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357298"/>
            <a:ext cx="2190971" cy="285752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45389273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92" b="7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6000768"/>
            <a:ext cx="5314968" cy="48271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Почему?</a:t>
            </a:r>
            <a:endParaRPr lang="ru-RU" sz="4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929222" cy="9286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</a:rPr>
              <a:t>Третий лишний.</a:t>
            </a:r>
            <a:endParaRPr lang="ru-RU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6050" y="5929330"/>
            <a:ext cx="4214842" cy="78579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      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Содержимое 8" descr="0006-015-Otrjad-guseobrazny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1142985"/>
            <a:ext cx="3241126" cy="2428892"/>
          </a:xfrm>
        </p:spPr>
      </p:pic>
      <p:pic>
        <p:nvPicPr>
          <p:cNvPr id="10" name="Рисунок 9" descr="73260589_image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643182"/>
            <a:ext cx="2476506" cy="3229922"/>
          </a:xfrm>
          <a:prstGeom prst="rect">
            <a:avLst/>
          </a:prstGeom>
        </p:spPr>
      </p:pic>
      <p:pic>
        <p:nvPicPr>
          <p:cNvPr id="11" name="Рисунок 10" descr="Petu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956" y="1000108"/>
            <a:ext cx="3329044" cy="342494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7270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/>
              </a:rPr>
              <a:t>                      Молодцы!</a:t>
            </a:r>
            <a:endParaRPr lang="ru-RU" sz="4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85918" y="5786454"/>
            <a:ext cx="5072098" cy="10715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               Почему?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Содержимое 4" descr="Petuh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14546" y="928670"/>
            <a:ext cx="4629150" cy="4762500"/>
          </a:xfrm>
        </p:spPr>
      </p:pic>
      <p:pic>
        <p:nvPicPr>
          <p:cNvPr id="6" name="petu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У кого - кто?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1256407126_0_12e7e_cfd7647e_or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1571636" cy="1571636"/>
          </a:xfrm>
          <a:ln>
            <a:solidFill>
              <a:srgbClr val="FF0000"/>
            </a:solidFill>
          </a:ln>
        </p:spPr>
      </p:pic>
      <p:pic>
        <p:nvPicPr>
          <p:cNvPr id="6" name="Содержимое 5" descr="2477835a9a0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1428760" cy="1797380"/>
          </a:xfrm>
          <a:ln>
            <a:solidFill>
              <a:srgbClr val="FF0000"/>
            </a:solidFill>
          </a:ln>
        </p:spPr>
      </p:pic>
      <p:pic>
        <p:nvPicPr>
          <p:cNvPr id="7" name="Рисунок 6" descr="TURKYW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643182"/>
            <a:ext cx="1714512" cy="12858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4e852a831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5357834"/>
            <a:ext cx="2000221" cy="15001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3215_b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1000108"/>
            <a:ext cx="2557761" cy="18287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73260589_image0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834" y="2500306"/>
            <a:ext cx="1357290" cy="17702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ind_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694" y="4143380"/>
            <a:ext cx="2118486" cy="14335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64927308_22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20" y="5000637"/>
            <a:ext cx="1500198" cy="186274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1714480" y="1714488"/>
            <a:ext cx="5786478" cy="4929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428728" y="3571876"/>
            <a:ext cx="642942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28860" y="3357562"/>
            <a:ext cx="321471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428860" y="2285992"/>
            <a:ext cx="3643338" cy="3500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643182"/>
            <a:ext cx="571504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Молодцы!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8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00504"/>
            <a:ext cx="3214710" cy="2411033"/>
          </a:xfrm>
          <a:prstGeom prst="rect">
            <a:avLst/>
          </a:prstGeom>
        </p:spPr>
      </p:pic>
      <p:pic>
        <p:nvPicPr>
          <p:cNvPr id="4" name="Рисунок 3" descr="i_indiuk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2857496" cy="2857496"/>
          </a:xfrm>
          <a:prstGeom prst="rect">
            <a:avLst/>
          </a:prstGeom>
        </p:spPr>
      </p:pic>
      <p:pic>
        <p:nvPicPr>
          <p:cNvPr id="5" name="Рисунок 4" descr="b042c1c9bbf26a89ee10e65a7e6850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71942"/>
            <a:ext cx="3619502" cy="2259603"/>
          </a:xfrm>
          <a:prstGeom prst="rect">
            <a:avLst/>
          </a:prstGeom>
        </p:spPr>
      </p:pic>
      <p:pic>
        <p:nvPicPr>
          <p:cNvPr id="6" name="Рисунок 5" descr="249381-2395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214290"/>
            <a:ext cx="3484590" cy="2616123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58072" cy="7857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9900"/>
                </a:solidFill>
                <a:effectLst/>
              </a:rPr>
              <a:t>Один и много</a:t>
            </a:r>
            <a:endParaRPr lang="ru-RU" sz="4400" dirty="0">
              <a:solidFill>
                <a:srgbClr val="FF9900"/>
              </a:solidFill>
              <a:effectLst/>
            </a:endParaRPr>
          </a:p>
        </p:txBody>
      </p:sp>
      <p:pic>
        <p:nvPicPr>
          <p:cNvPr id="5" name="Содержимое 4" descr="1256407126_0_12e7e_cfd7647e_or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1543032" cy="1543032"/>
          </a:xfrm>
        </p:spPr>
      </p:pic>
      <p:pic>
        <p:nvPicPr>
          <p:cNvPr id="6" name="Содержимое 5" descr="42677780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5074" y="571480"/>
            <a:ext cx="2765415" cy="1555547"/>
          </a:xfrm>
        </p:spPr>
      </p:pic>
      <p:pic>
        <p:nvPicPr>
          <p:cNvPr id="7" name="Рисунок 6" descr="a4e852a831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2071678"/>
            <a:ext cx="2190743" cy="1643058"/>
          </a:xfrm>
          <a:prstGeom prst="rect">
            <a:avLst/>
          </a:prstGeom>
        </p:spPr>
      </p:pic>
      <p:pic>
        <p:nvPicPr>
          <p:cNvPr id="8" name="Рисунок 7" descr="1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2143116"/>
            <a:ext cx="2214871" cy="1662857"/>
          </a:xfrm>
          <a:prstGeom prst="rect">
            <a:avLst/>
          </a:prstGeom>
        </p:spPr>
      </p:pic>
      <p:pic>
        <p:nvPicPr>
          <p:cNvPr id="10" name="Рисунок 9" descr="2009.06.16---13.15.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5089933"/>
            <a:ext cx="2357422" cy="1768067"/>
          </a:xfrm>
          <a:prstGeom prst="rect">
            <a:avLst/>
          </a:prstGeom>
        </p:spPr>
      </p:pic>
      <p:pic>
        <p:nvPicPr>
          <p:cNvPr id="12" name="Рисунок 11" descr="2477835a9a0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5060620"/>
            <a:ext cx="1428760" cy="1797380"/>
          </a:xfrm>
          <a:prstGeom prst="rect">
            <a:avLst/>
          </a:prstGeom>
        </p:spPr>
      </p:pic>
      <p:pic>
        <p:nvPicPr>
          <p:cNvPr id="13" name="Рисунок 12" descr="TURKYW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643314"/>
            <a:ext cx="1950720" cy="1463040"/>
          </a:xfrm>
          <a:prstGeom prst="rect">
            <a:avLst/>
          </a:prstGeom>
        </p:spPr>
      </p:pic>
      <p:pic>
        <p:nvPicPr>
          <p:cNvPr id="14" name="Рисунок 13" descr="1-prodam_indyushat_sutochnih_op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578" y="3571876"/>
            <a:ext cx="2111361" cy="1583521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3428992" y="1071546"/>
            <a:ext cx="18573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000496" y="2571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143240" y="4214818"/>
            <a:ext cx="25003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929058" y="5572140"/>
            <a:ext cx="1428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/>
              </a:rPr>
              <a:t>Молодцы!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900486" cy="50117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Кто  кричит во дворе,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Будит нас на заре?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У него  есть перья - пух!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И зовут его ... !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Содержимое 6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06" y="785794"/>
            <a:ext cx="4500594" cy="4500594"/>
          </a:xfrm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дают птицы людям.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92523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285860"/>
            <a:ext cx="3531665" cy="2648749"/>
          </a:xfrm>
        </p:spPr>
      </p:pic>
      <p:pic>
        <p:nvPicPr>
          <p:cNvPr id="6" name="Содержимое 5" descr="0_55312_854ffc4a_XL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06816" y="1142984"/>
            <a:ext cx="3537184" cy="2843012"/>
          </a:xfrm>
        </p:spPr>
      </p:pic>
      <p:pic>
        <p:nvPicPr>
          <p:cNvPr id="9" name="Рисунок 8" descr="2de52cd5ad40de0a8fd27352fb13b9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071942"/>
            <a:ext cx="2714620" cy="2714620"/>
          </a:xfrm>
          <a:prstGeom prst="rect">
            <a:avLst/>
          </a:prstGeom>
        </p:spPr>
      </p:pic>
      <p:pic>
        <p:nvPicPr>
          <p:cNvPr id="10" name="Рисунок 9" descr="755-768-fm601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143380"/>
            <a:ext cx="2668670" cy="271462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C0066"/>
                </a:solidFill>
                <a:effectLst/>
              </a:rPr>
              <a:t>Молодцы!</a:t>
            </a:r>
            <a:endParaRPr lang="ru-RU" sz="6600" dirty="0"/>
          </a:p>
        </p:txBody>
      </p:sp>
      <p:pic>
        <p:nvPicPr>
          <p:cNvPr id="4" name="Содержимое 3" descr="3236455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714356"/>
            <a:ext cx="5643602" cy="5662414"/>
          </a:xfrm>
        </p:spPr>
      </p:pic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62864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u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5852" y="10025"/>
            <a:ext cx="6786609" cy="65918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</a:rPr>
              <a:t>Петух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  <p:sndAc>
      <p:stSnd>
        <p:snd r:embed="rId4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6083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Я пеструшка, я хохлатка.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Куд-куда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! - кричу я кратко.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Кричу, и слышит улица: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Снесла яичко ...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785794"/>
            <a:ext cx="4786346" cy="4786346"/>
          </a:xfrm>
        </p:spPr>
      </p:pic>
    </p:spTree>
  </p:cSld>
  <p:clrMapOvr>
    <a:masterClrMapping/>
  </p:clrMapOvr>
  <p:transition spd="slow">
    <p:wipe dir="r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300617571_1285534208_funny-cocks_2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918" r="3918"/>
          <a:stretch>
            <a:fillRect/>
          </a:stretch>
        </p:blipFill>
        <p:spPr>
          <a:xfrm>
            <a:off x="362654" y="500042"/>
            <a:ext cx="8495626" cy="61357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642918"/>
            <a:ext cx="5486400" cy="5303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Курица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357586" cy="6215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Шея длинная у птицы.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Клювом ущипнуть стремится.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Зашипит, а ты не трусь.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"га-га-га" -- кто это? --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714356"/>
            <a:ext cx="5000659" cy="5000659"/>
          </a:xfrm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37EA38FEA61AF1A96C38A839D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98" b="1798"/>
          <a:stretch>
            <a:fillRect/>
          </a:stretch>
        </p:blipFill>
        <p:spPr>
          <a:xfrm>
            <a:off x="571472" y="571480"/>
            <a:ext cx="8175801" cy="59047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714356"/>
            <a:ext cx="5486400" cy="5303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Гусь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083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Как на речку прилетает,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сразу в воду залезает.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"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Кря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" - нырнула на минутку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Вы узнали? Это --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1546" y="500042"/>
            <a:ext cx="5332454" cy="5332454"/>
          </a:xfrm>
        </p:spPr>
      </p:pic>
    </p:spTree>
  </p:cSld>
  <p:clrMapOvr>
    <a:masterClrMapping/>
  </p:clrMapOvr>
  <p:transition spd="slow">
    <p:zoom dir="in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6-015-Otrjad-guseobrazny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13" b="1813"/>
          <a:stretch>
            <a:fillRect/>
          </a:stretch>
        </p:blipFill>
        <p:spPr>
          <a:xfrm>
            <a:off x="285720" y="52367"/>
            <a:ext cx="8335162" cy="68056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2853"/>
            <a:ext cx="54864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Утка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280</TotalTime>
  <Words>74</Words>
  <Application>Microsoft Office PowerPoint</Application>
  <PresentationFormat>Экран (4:3)</PresentationFormat>
  <Paragraphs>27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Домашние птицы.</vt:lpstr>
      <vt:lpstr>Кто  кричит во дворе,  Будит нас на заре?  У него  есть перья - пух!  И зовут его ... !</vt:lpstr>
      <vt:lpstr>Петух</vt:lpstr>
      <vt:lpstr>Я пеструшка, я хохлатка.  Куд-куда! - кричу я кратко.  Кричу, и слышит улица:  Снесла яичко ...</vt:lpstr>
      <vt:lpstr>Презентация PowerPoint</vt:lpstr>
      <vt:lpstr>Шея длинная у птицы.  Клювом ущипнуть стремится.  Зашипит, а ты не трусь.  "га-га-га" -- кто это? --</vt:lpstr>
      <vt:lpstr>Презентация PowerPoint</vt:lpstr>
      <vt:lpstr>Как на речку прилетает,  сразу в воду залезает.  "Кря" - нырнула на минутку  Вы узнали? Это --</vt:lpstr>
      <vt:lpstr>Презентация PowerPoint</vt:lpstr>
      <vt:lpstr>Распускает хвост павлином,  Ходит важным господином,  По земле ногами – стук,  Как зовут его –</vt:lpstr>
      <vt:lpstr>Презентация PowerPoint</vt:lpstr>
      <vt:lpstr>              Третий лишний.</vt:lpstr>
      <vt:lpstr>Молодцы!</vt:lpstr>
      <vt:lpstr>Третий лишний.</vt:lpstr>
      <vt:lpstr>                      Молодцы!</vt:lpstr>
      <vt:lpstr>У кого - кто?</vt:lpstr>
      <vt:lpstr>Молодцы!</vt:lpstr>
      <vt:lpstr>Один и много</vt:lpstr>
      <vt:lpstr>Молодцы!</vt:lpstr>
      <vt:lpstr>Что дают птицы людям.</vt:lpstr>
      <vt:lpstr>Молодцы!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птицы.</dc:title>
  <cp:lastModifiedBy>User</cp:lastModifiedBy>
  <cp:revision>37</cp:revision>
  <dcterms:modified xsi:type="dcterms:W3CDTF">2020-03-20T11:15:22Z</dcterms:modified>
</cp:coreProperties>
</file>