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2" r:id="rId5"/>
    <p:sldId id="264" r:id="rId6"/>
    <p:sldId id="261" r:id="rId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86"/>
            <a:ext cx="8784976" cy="47525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Рамка 4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343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F883852-C4A9-434E-96F2-AB55B82FFF32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A1C9002-AAD3-470A-B10F-F67665D53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F883852-C4A9-434E-96F2-AB55B82FFF32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A1C9002-AAD3-470A-B10F-F67665D53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F883852-C4A9-434E-96F2-AB55B82FFF32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A1C9002-AAD3-470A-B10F-F67665D53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F883852-C4A9-434E-96F2-AB55B82FFF32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A1C9002-AAD3-470A-B10F-F67665D53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F883852-C4A9-434E-96F2-AB55B82FFF32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A1C9002-AAD3-470A-B10F-F67665D53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F883852-C4A9-434E-96F2-AB55B82FFF32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A1C9002-AAD3-470A-B10F-F67665D53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F883852-C4A9-434E-96F2-AB55B82FFF32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A1C9002-AAD3-470A-B10F-F67665D53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F883852-C4A9-434E-96F2-AB55B82FFF32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A1C9002-AAD3-470A-B10F-F67665D53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F883852-C4A9-434E-96F2-AB55B82FFF32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A1C9002-AAD3-470A-B10F-F67665D53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F883852-C4A9-434E-96F2-AB55B82FFF32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A1C9002-AAD3-470A-B10F-F67665D53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807" y="669877"/>
            <a:ext cx="3480386" cy="4176464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амка 7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3118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jpg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022438"/>
            <a:ext cx="5544616" cy="1118403"/>
          </a:xfrm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посуда </a:t>
            </a:r>
          </a:p>
        </p:txBody>
      </p:sp>
      <p:sp>
        <p:nvSpPr>
          <p:cNvPr id="4" name="Управляющая кнопка: сведения 3">
            <a:hlinkClick r:id="" action="ppaction://hlinkshowjump?jump=lastslide" highlightClick="1"/>
          </p:cNvPr>
          <p:cNvSpPr/>
          <p:nvPr/>
        </p:nvSpPr>
        <p:spPr>
          <a:xfrm>
            <a:off x="8407289" y="294521"/>
            <a:ext cx="432048" cy="504056"/>
          </a:xfrm>
          <a:prstGeom prst="actionButtonInform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endshow" highlightClick="1"/>
          </p:cNvPr>
          <p:cNvSpPr/>
          <p:nvPr/>
        </p:nvSpPr>
        <p:spPr>
          <a:xfrm>
            <a:off x="7762497" y="294521"/>
            <a:ext cx="428058" cy="502916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259" y="3363837"/>
            <a:ext cx="1091296" cy="1500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2283718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ИНТЕРАКТИВНАЯ  ИГРА С ПРИМЕНЕНИЕМ ТЕХНОЛОГИЧЕСКОГО ПРИЁМА «КОПИЛКА» 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id="{D7D4E987-9778-4202-A7BA-9392FD66D3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771799" y="339502"/>
            <a:ext cx="5184577" cy="4320480"/>
          </a:xfrm>
          <a:prstGeom prst="flowChartAlternateProcess">
            <a:avLst/>
          </a:prstGeom>
          <a:ln w="38100"/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ДОРОГОЙ ДРУГ! </a:t>
            </a:r>
          </a:p>
          <a:p>
            <a:pPr algn="ctr">
              <a:buNone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ЗНАЕШЬ ЛИ ТЫ ВИДЫ ПОСУДЫ? </a:t>
            </a:r>
          </a:p>
          <a:p>
            <a:pPr algn="ctr">
              <a:buNone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ПРОВЕРИТЬ СЕБЯ МОЖНО, КЛИКНУВ МЫШКОЙ НА  ВОПРОС И ПРЕДМЕТ. НА СЛЕДУЮЩИЙ СЛАЙД ПЕРЕХОДИ, НАЖАВ НА ЗНАК ВОПРОСА И ЩЕНКА. </a:t>
            </a:r>
          </a:p>
        </p:txBody>
      </p:sp>
      <p:pic>
        <p:nvPicPr>
          <p:cNvPr id="4" name="Содержимое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583832"/>
            <a:ext cx="2376264" cy="4286186"/>
          </a:xfrm>
          <a:prstGeom prst="rect">
            <a:avLst/>
          </a:prstGeom>
        </p:spPr>
      </p:pic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507854"/>
            <a:ext cx="962387" cy="12961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72203"/>
            <a:ext cx="4501909" cy="3170841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483768" y="267494"/>
            <a:ext cx="4392488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СТОЛОВАЯ ПОСУДА?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01" y="3795887"/>
            <a:ext cx="1202899" cy="10826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2" y="1976171"/>
            <a:ext cx="915811" cy="7647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71" y="1203597"/>
            <a:ext cx="1114876" cy="7725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7823" y="1869494"/>
            <a:ext cx="1067599" cy="8018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95" y="2740872"/>
            <a:ext cx="2265209" cy="1991118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658650"/>
            <a:ext cx="971478" cy="1336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1451 L 0.52605 0.0046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33" y="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99815E-6 L 0.45469 0.0929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26" y="46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94504E-7 L 0.43594 -0.0197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88" y="-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64" y="2491642"/>
            <a:ext cx="2553663" cy="1664283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483768" y="294540"/>
            <a:ext cx="4176464" cy="5490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СТОЛОВАЯ ПОСУДА?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01" y="3795887"/>
            <a:ext cx="1202899" cy="10826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1907815"/>
            <a:ext cx="3528392" cy="29706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25" y="1301983"/>
            <a:ext cx="1038484" cy="7788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4" r="22836"/>
          <a:stretch/>
        </p:blipFill>
        <p:spPr>
          <a:xfrm>
            <a:off x="389935" y="2504067"/>
            <a:ext cx="805141" cy="8531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37" y="1240843"/>
            <a:ext cx="1050810" cy="789235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200" y="3723878"/>
            <a:ext cx="773853" cy="1064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321E-6 L 0.63038 0.185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0" y="9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00957E-6 L 0.68906 -0.1957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44" y="-9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94 -0.02069 L 0.59948 0.1262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77" y="73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170" y="2551820"/>
            <a:ext cx="3162363" cy="23974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7" y="2445329"/>
            <a:ext cx="1142555" cy="746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3" y="1151035"/>
            <a:ext cx="894296" cy="9066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72158"/>
            <a:ext cx="940424" cy="618798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411760" y="267494"/>
            <a:ext cx="4032448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КУХОННАЯ ПОСУДА?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38" y="3794642"/>
            <a:ext cx="1282908" cy="11546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429" y="2727286"/>
            <a:ext cx="2576356" cy="1739040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94" y="3943568"/>
            <a:ext cx="760239" cy="1045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35536E-6 L 0.60711 0.1620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7" y="80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63723E-6 L 0.61546 0.132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64" y="66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7632E-6 L 0.51563 0.1451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1" y="7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39752" y="267494"/>
            <a:ext cx="4104456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КУХОННАЯ ПОСУДА?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71964"/>
            <a:ext cx="1170417" cy="10533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40237" y="2281894"/>
            <a:ext cx="2616050" cy="27419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38" y="2463941"/>
            <a:ext cx="1287863" cy="12878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67" y="1229988"/>
            <a:ext cx="1056200" cy="9901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19622"/>
            <a:ext cx="1070016" cy="648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89077"/>
            <a:ext cx="1965774" cy="1965774"/>
          </a:xfrm>
          <a:prstGeom prst="rect">
            <a:avLst/>
          </a:prstGeom>
        </p:spPr>
      </p:pic>
      <p:sp>
        <p:nvSpPr>
          <p:cNvPr id="11" name="Умножение 10">
            <a:hlinkClick r:id="" action="ppaction://hlinkshowjump?jump=endshow"/>
          </p:cNvPr>
          <p:cNvSpPr/>
          <p:nvPr/>
        </p:nvSpPr>
        <p:spPr>
          <a:xfrm>
            <a:off x="8256287" y="4270116"/>
            <a:ext cx="714380" cy="720080"/>
          </a:xfrm>
          <a:prstGeom prst="mathMultiply">
            <a:avLst/>
          </a:prstGeom>
          <a:solidFill>
            <a:srgbClr val="C00000"/>
          </a:solidFill>
          <a:ln>
            <a:solidFill>
              <a:srgbClr val="F35FD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732E-6 L 0.58316 -0.1599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49" y="-79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39 -0.03149 L 0.65278 0.1225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7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656 -0.00679 L 0.54792 0.1330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5" y="6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55</Words>
  <Application>Microsoft Office PowerPoint</Application>
  <PresentationFormat>Экран (16:9)</PresentationFormat>
  <Paragraphs>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 посуда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Посуда</dc:title>
  <dc:subject>Технологический приём Копилка</dc:subject>
  <dc:creator>Моргунова О. В.</dc:creator>
  <cp:lastModifiedBy>User</cp:lastModifiedBy>
  <cp:revision>82</cp:revision>
  <dcterms:created xsi:type="dcterms:W3CDTF">2018-06-11T20:55:53Z</dcterms:created>
  <dcterms:modified xsi:type="dcterms:W3CDTF">2020-05-23T03:42:44Z</dcterms:modified>
</cp:coreProperties>
</file>