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A0DC-8E0D-4BF6-A453-AF20CBE4A15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B920-F532-4626-A258-7E2257FFF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1"/>
                </a:solidFill>
              </a:rPr>
              <a:t>Электроприборы</a:t>
            </a:r>
            <a:endParaRPr lang="ru-RU" sz="80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643446"/>
            <a:ext cx="7186618" cy="1895476"/>
          </a:xfrm>
        </p:spPr>
        <p:txBody>
          <a:bodyPr/>
          <a:lstStyle/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5143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Правило первое: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засовывайте в розетку посторонние предметы!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429000"/>
            <a:ext cx="43576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Правило второе: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касайтесь руками оголенных проводов!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mteam.ru/media/gds_img/4177b8c02084e3f657d76810381e2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095752" cy="3286842"/>
          </a:xfrm>
          <a:prstGeom prst="rect">
            <a:avLst/>
          </a:prstGeom>
          <a:noFill/>
        </p:spPr>
      </p:pic>
      <p:pic>
        <p:nvPicPr>
          <p:cNvPr id="18438" name="Picture 6" descr="https://prv2.lori-images.net/elektroshok-malchik-s-ogolennymi-provodami-0003687198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43896"/>
            <a:ext cx="4824408" cy="36141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7883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Правило третье: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трогайте включенные приборы мокрыми руками!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92867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Правило четвертое: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Нельзя протирать включенные электроприборы влажной тряпкой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gigabaza.ru/images/76/151303/2ace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607223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Правило пятое: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засыпайте при включенных телевизоре, магнитофоне, электрообогревателе и других бытовых электроприборах!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www.flagman.bg/news/2013/11/26/tn/138543813371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6143668" cy="399114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" y="0"/>
            <a:ext cx="8786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Правило шестое: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включайте в одну розетку больше трех электроприборов!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www.ledundercounterlight.com/wp-content/uploads/2012/07/4232000-hazardous-overloaded-electrical-power-outlet-8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000528" cy="46551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osinka-madou30.narod.ru/plakat-ka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357982" cy="58927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881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75098"/>
            <a:ext cx="9644130" cy="723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Как работают электрические приборы?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4" descr="электричес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2214554"/>
            <a:ext cx="4594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2071678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По тропинкам я бегу,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Без тропинки не могу.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Где меня ребята нет,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Не зажжется в доме свет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К дальним селам, городам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Кто идет по проводам?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Светлое величество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Это ЭЛЕКТРИЧЕСТВО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0721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пыхтит, как паровоз, важно кверху держит нос.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Пошумит, остепенится— пригласит чайку напиться (Чайник)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чай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4116391" cy="411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001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Гладит все, чего касается, а дотронешься – кусается (Утюг)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утю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6500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-  </a:t>
            </a:r>
            <a:r>
              <a:rPr lang="ru-RU" sz="2800" i="1" dirty="0">
                <a:solidFill>
                  <a:schemeClr val="accent1"/>
                </a:solidFill>
              </a:rPr>
              <a:t>Я очень люблю побродить по коврам,</a:t>
            </a:r>
            <a:br>
              <a:rPr lang="ru-RU" sz="2800" i="1" dirty="0">
                <a:solidFill>
                  <a:schemeClr val="accent1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По мягким диванам, по темным углам.</a:t>
            </a:r>
            <a:br>
              <a:rPr lang="ru-RU" sz="2800" i="1" dirty="0">
                <a:solidFill>
                  <a:schemeClr val="accent1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Там вкусную пыль я всегда нахожу</a:t>
            </a:r>
            <a:br>
              <a:rPr lang="ru-RU" sz="2800" i="1" dirty="0">
                <a:solidFill>
                  <a:schemeClr val="accent1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И от наслаждения громко жужжу (Пылесос)</a:t>
            </a:r>
            <a:r>
              <a:rPr lang="ru-RU" sz="2800" dirty="0">
                <a:solidFill>
                  <a:schemeClr val="accent1"/>
                </a:solidFill>
              </a:rPr>
              <a:t>  </a:t>
            </a:r>
          </a:p>
        </p:txBody>
      </p:sp>
      <p:pic>
        <p:nvPicPr>
          <p:cNvPr id="3" name="Picture 5" descr="пылесо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14555"/>
            <a:ext cx="3339859" cy="46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6572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1"/>
                </a:solidFill>
              </a:rPr>
              <a:t>- В комнате ванной коробка стоит,</a:t>
            </a:r>
            <a:br>
              <a:rPr lang="ru-RU" sz="2800" i="1" dirty="0">
                <a:solidFill>
                  <a:schemeClr val="accent1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Глазом прозрачным и круглым глядит.</a:t>
            </a:r>
            <a:br>
              <a:rPr lang="ru-RU" sz="2800" i="1" dirty="0">
                <a:solidFill>
                  <a:schemeClr val="accent1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В глаз заглянуть интересно, когда</a:t>
            </a:r>
            <a:br>
              <a:rPr lang="ru-RU" sz="2800" i="1" dirty="0">
                <a:solidFill>
                  <a:schemeClr val="accent1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В этой коробке клокочет вода (Стиральная машина)</a:t>
            </a:r>
            <a:r>
              <a:rPr lang="ru-RU" sz="2800" dirty="0">
                <a:solidFill>
                  <a:schemeClr val="accent1"/>
                </a:solidFill>
              </a:rPr>
              <a:t> </a:t>
            </a:r>
          </a:p>
        </p:txBody>
      </p:sp>
      <p:pic>
        <p:nvPicPr>
          <p:cNvPr id="3" name="Picture 5" descr="стиральная-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563"/>
            <a:ext cx="3214710" cy="43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715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- </a:t>
            </a:r>
            <a:r>
              <a:rPr lang="ru-RU" sz="2800" i="1" dirty="0">
                <a:solidFill>
                  <a:schemeClr val="accent1"/>
                </a:solidFill>
              </a:rPr>
              <a:t>Что за чудо, что за ящик? Сам – певец и сам – рассказчик,</a:t>
            </a:r>
            <a:br>
              <a:rPr lang="ru-RU" sz="2800" i="1" dirty="0">
                <a:solidFill>
                  <a:schemeClr val="accent1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И к тому же заодно демонстрирует кино (Телевизо</a:t>
            </a:r>
            <a:r>
              <a:rPr lang="ru-RU" sz="2800" dirty="0">
                <a:solidFill>
                  <a:schemeClr val="accent1"/>
                </a:solidFill>
              </a:rPr>
              <a:t>р)  </a:t>
            </a:r>
          </a:p>
        </p:txBody>
      </p:sp>
      <p:pic>
        <p:nvPicPr>
          <p:cNvPr id="4" name="Picture 6" descr="телеви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4818067" cy="41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6500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1"/>
                </a:solidFill>
              </a:rPr>
              <a:t>- В этом маленьком предмете поселился теплый ветер</a:t>
            </a:r>
            <a:r>
              <a:rPr lang="ru-RU" sz="2800" dirty="0">
                <a:solidFill>
                  <a:schemeClr val="accent1"/>
                </a:solidFill>
              </a:rPr>
              <a:t> (Фен)</a:t>
            </a:r>
            <a:r>
              <a:rPr lang="ru-RU" sz="2800" dirty="0"/>
              <a:t> </a:t>
            </a:r>
          </a:p>
        </p:txBody>
      </p:sp>
      <p:pic>
        <p:nvPicPr>
          <p:cNvPr id="3" name="Picture 5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461010" cy="462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BDE296"/>
      </a:dk1>
      <a:lt1>
        <a:srgbClr val="8ECD4C"/>
      </a:lt1>
      <a:dk2>
        <a:srgbClr val="D7EDBF"/>
      </a:dk2>
      <a:lt2>
        <a:srgbClr val="FFFF00"/>
      </a:lt2>
      <a:accent1>
        <a:srgbClr val="00202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202D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146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Электроприборы</vt:lpstr>
      <vt:lpstr>Презентация PowerPoint</vt:lpstr>
      <vt:lpstr>Как работают электрические приборы?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Электроприборы</dc:title>
  <dc:creator>Ольга Кузищина</dc:creator>
  <cp:lastModifiedBy>User</cp:lastModifiedBy>
  <cp:revision>15</cp:revision>
  <dcterms:created xsi:type="dcterms:W3CDTF">2016-01-19T16:37:37Z</dcterms:created>
  <dcterms:modified xsi:type="dcterms:W3CDTF">2020-04-03T08:55:47Z</dcterms:modified>
</cp:coreProperties>
</file>