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7" r:id="rId3"/>
    <p:sldId id="260" r:id="rId4"/>
    <p:sldId id="261" r:id="rId5"/>
    <p:sldId id="256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5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3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5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4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3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1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microsoft.com/office/2007/relationships/hdphoto" Target="../media/hdphoto12.wdp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8.wdp"/><Relationship Id="rId3" Type="http://schemas.openxmlformats.org/officeDocument/2006/relationships/image" Target="../media/image27.png"/><Relationship Id="rId7" Type="http://schemas.openxmlformats.org/officeDocument/2006/relationships/audio" Target="../media/audio1.wav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audio" Target="../media/audio2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8.png"/><Relationship Id="rId15" Type="http://schemas.microsoft.com/office/2007/relationships/hdphoto" Target="../media/hdphoto19.wdp"/><Relationship Id="rId10" Type="http://schemas.openxmlformats.org/officeDocument/2006/relationships/image" Target="../media/image30.png"/><Relationship Id="rId4" Type="http://schemas.microsoft.com/office/2007/relationships/hdphoto" Target="../media/hdphoto14.wdp"/><Relationship Id="rId9" Type="http://schemas.microsoft.com/office/2007/relationships/hdphoto" Target="../media/hdphoto16.wdp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23.wdp"/><Relationship Id="rId3" Type="http://schemas.openxmlformats.org/officeDocument/2006/relationships/image" Target="../media/image35.png"/><Relationship Id="rId7" Type="http://schemas.microsoft.com/office/2007/relationships/hdphoto" Target="../media/hdphoto21.wdp"/><Relationship Id="rId12" Type="http://schemas.openxmlformats.org/officeDocument/2006/relationships/image" Target="../media/image39.png"/><Relationship Id="rId17" Type="http://schemas.microsoft.com/office/2007/relationships/hdphoto" Target="../media/hdphoto12.wdp"/><Relationship Id="rId2" Type="http://schemas.openxmlformats.org/officeDocument/2006/relationships/audio" Target="../media/audio2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22.wdp"/><Relationship Id="rId5" Type="http://schemas.openxmlformats.org/officeDocument/2006/relationships/audio" Target="../media/audio1.wav"/><Relationship Id="rId15" Type="http://schemas.microsoft.com/office/2007/relationships/hdphoto" Target="../media/hdphoto19.wdp"/><Relationship Id="rId10" Type="http://schemas.openxmlformats.org/officeDocument/2006/relationships/image" Target="../media/image38.png"/><Relationship Id="rId4" Type="http://schemas.microsoft.com/office/2007/relationships/hdphoto" Target="../media/hdphoto20.wdp"/><Relationship Id="rId9" Type="http://schemas.microsoft.com/office/2007/relationships/hdphoto" Target="../media/hdphoto16.wdp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microsoft.com/office/2007/relationships/hdphoto" Target="../media/hdphoto23.wdp"/><Relationship Id="rId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microsoft.com/office/2007/relationships/hdphoto" Target="../media/hdphoto18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83820" y="189186"/>
            <a:ext cx="8762217" cy="6542690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9874" y="393031"/>
            <a:ext cx="7767687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ПРОФЕССИИ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3717" y="1639093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</a:t>
            </a:r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азвивающая игра</a:t>
            </a:r>
            <a:endParaRPr lang="ru-RU" sz="3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6558" y="5156460"/>
            <a:ext cx="4081806" cy="848412"/>
            <a:chOff x="56558" y="4675695"/>
            <a:chExt cx="4081806" cy="84841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6558" y="4675695"/>
              <a:ext cx="4081806" cy="848412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820" y="4776735"/>
              <a:ext cx="382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Знакомимся с профессиями</a:t>
              </a:r>
            </a:p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Развиваем связную речь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5800" y1="18000" x2="35800" y2="18000"/>
                        <a14:backgroundMark x1="82800" y1="25400" x2="82800" y2="25400"/>
                        <a14:backgroundMark x1="93400" y1="29200" x2="93400" y2="2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" y="2105559"/>
            <a:ext cx="3101421" cy="3101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3" b="99242" l="2771" r="96474">
                        <a14:backgroundMark x1="77078" y1="15657" x2="77078" y2="15657"/>
                        <a14:backgroundMark x1="23174" y1="67677" x2="23174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"/>
          <a:stretch/>
        </p:blipFill>
        <p:spPr>
          <a:xfrm flipH="1">
            <a:off x="2133696" y="3585206"/>
            <a:ext cx="1542757" cy="164703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6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17" y="4371013"/>
            <a:ext cx="1345683" cy="108495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6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23" y="1533155"/>
            <a:ext cx="790732" cy="145344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6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9" b="100000" l="0" r="100000">
                        <a14:backgroundMark x1="83156" y1="67483" x2="83156" y2="6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6806">
            <a:off x="3985060" y="2544990"/>
            <a:ext cx="1949763" cy="118935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604937" y="6053029"/>
            <a:ext cx="1423448" cy="556181"/>
            <a:chOff x="7604937" y="6053029"/>
            <a:chExt cx="1423448" cy="55618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604937" y="6053029"/>
              <a:ext cx="1423448" cy="556181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2272" y="6060949"/>
              <a:ext cx="12537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  <a:hlinkClick r:id="" action="ppaction://hlinkshowjump?jump=nextslide"/>
                </a:rPr>
                <a:t>играть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7" y="2105559"/>
            <a:ext cx="2483882" cy="38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196770" y="849900"/>
            <a:ext cx="3183038" cy="4807083"/>
          </a:xfrm>
          <a:prstGeom prst="rect">
            <a:avLst/>
          </a:prstGeom>
        </p:spPr>
      </p:pic>
      <p:pic>
        <p:nvPicPr>
          <p:cNvPr id="2" name="Рисунок 1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9245">
            <a:off x="5479096" y="3013423"/>
            <a:ext cx="1838112" cy="1010795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7" b="98394" l="459" r="99771">
                        <a14:backgroundMark x1="42890" y1="75459" x2="42890" y2="75459"/>
                        <a14:backgroundMark x1="85780" y1="33945" x2="85780" y2="3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49" y="485449"/>
            <a:ext cx="1810753" cy="1810753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12" y="4389667"/>
            <a:ext cx="1150958" cy="211557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924">
            <a:off x="7360624" y="2927125"/>
            <a:ext cx="2205037" cy="2678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896" y="203569"/>
            <a:ext cx="51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инспектору дорожного движения? </a:t>
            </a:r>
          </a:p>
        </p:txBody>
      </p:sp>
      <p:pic>
        <p:nvPicPr>
          <p:cNvPr id="15" name="Рисунок 14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0" r="100000">
                        <a14:backgroundMark x1="37667" y1="23000" x2="37667" y2="23000"/>
                        <a14:backgroundMark x1="84000" y1="84667" x2="84000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42" y="672400"/>
            <a:ext cx="1595500" cy="1595500"/>
          </a:xfrm>
          <a:prstGeom prst="rect">
            <a:avLst/>
          </a:prstGeom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591" r="97727">
                        <a14:backgroundMark x1="75227" y1="77612" x2="75227" y2="77612"/>
                        <a14:backgroundMark x1="25000" y1="30224" x2="25000" y2="3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7284">
            <a:off x="6229294" y="1713654"/>
            <a:ext cx="1966249" cy="1199413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5335 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24132 0.0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0973 -0.0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18" y="756640"/>
            <a:ext cx="1587231" cy="1286059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7" b="100000" l="0" r="99587">
                        <a14:backgroundMark x1="47107" y1="30847" x2="47107" y2="30847"/>
                        <a14:backgroundMark x1="83884" y1="95254" x2="83884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128">
            <a:off x="4862865" y="2759309"/>
            <a:ext cx="2694937" cy="164391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49" y="4339730"/>
            <a:ext cx="1983228" cy="97426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69" y="372605"/>
            <a:ext cx="1639076" cy="132150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0" b="96903" l="0" r="100000">
                        <a14:backgroundMark x1="72593" y1="83186" x2="72593" y2="83186"/>
                        <a14:backgroundMark x1="10000" y1="16814" x2="10000" y2="16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31">
            <a:off x="5353064" y="5437446"/>
            <a:ext cx="2243134" cy="93791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364" r="99091">
                        <a14:backgroundMark x1="32727" y1="30131" x2="32727" y2="30131"/>
                        <a14:backgroundMark x1="74545" y1="75109" x2="74545" y2="7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685">
            <a:off x="7485378" y="2623154"/>
            <a:ext cx="1555674" cy="1619315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8896" y="203569"/>
            <a:ext cx="51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которых повар готовит вкусные блюда?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81" y="1275937"/>
            <a:ext cx="2602436" cy="40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46024 0.0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115 -0.047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2135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8" y="1725908"/>
            <a:ext cx="2319622" cy="3733798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1" y="1561776"/>
            <a:ext cx="1381516" cy="1130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8642">
            <a:off x="7157757" y="1563249"/>
            <a:ext cx="2523632" cy="1782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97" l="0" r="100000">
                        <a14:backgroundMark x1="22801" y1="4848" x2="22801" y2="4848"/>
                        <a14:backgroundMark x1="61238" y1="16061" x2="61238" y2="16061"/>
                        <a14:backgroundMark x1="85016" y1="58485" x2="85016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56" y="3741455"/>
            <a:ext cx="2007493" cy="215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3282" y1="7375" x2="93282" y2="7375"/>
                        <a14:foregroundMark x1="80879" y1="12684" x2="80879" y2="12684"/>
                        <a14:foregroundMark x1="89664" y1="4130" x2="89664" y2="4130"/>
                        <a14:foregroundMark x1="85271" y1="7375" x2="85271" y2="7375"/>
                        <a14:foregroundMark x1="73643" y1="17404" x2="73643" y2="17404"/>
                        <a14:foregroundMark x1="94832" y1="2950" x2="94832" y2="2950"/>
                        <a14:backgroundMark x1="27907" y1="29794" x2="27907" y2="29794"/>
                        <a14:backgroundMark x1="86563" y1="74926" x2="86563" y2="74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5510859" y="93300"/>
            <a:ext cx="1606396" cy="1407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83" y="2908799"/>
            <a:ext cx="1666823" cy="142235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4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1312">
            <a:off x="4793919" y="4404473"/>
            <a:ext cx="2343720" cy="2002044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4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29" y="303150"/>
            <a:ext cx="1213416" cy="1545972"/>
          </a:xfrm>
          <a:prstGeom prst="rect">
            <a:avLst/>
          </a:prstGeom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2440" y="214455"/>
            <a:ext cx="85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 с помощью которых строитель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возводит дома?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40226 -0.3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1094 0.13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45208 0.1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8871 0.16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3828" y1="15625" x2="2382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5" t="5719" b="4217"/>
          <a:stretch/>
        </p:blipFill>
        <p:spPr>
          <a:xfrm>
            <a:off x="7348051" y="2727199"/>
            <a:ext cx="1306433" cy="1215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69" b="58972" l="18002" r="85830">
                        <a14:backgroundMark x1="51916" y1="80063" x2="51916" y2="80063"/>
                        <a14:backgroundMark x1="32172" y1="36516" x2="32172" y2="36516"/>
                        <a14:backgroundMark x1="70499" y1="50262" x2="70499" y2="50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47009" r="14523" b="39692"/>
          <a:stretch/>
        </p:blipFill>
        <p:spPr>
          <a:xfrm rot="20109536">
            <a:off x="5268101" y="510679"/>
            <a:ext cx="2413116" cy="528462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7063" y1="10517" x2="87063" y2="10517"/>
                        <a14:backgroundMark x1="24476" y1="50624" x2="24476" y2="50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5971160" y="2534396"/>
            <a:ext cx="1186120" cy="233280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39" r="98305">
                        <a14:backgroundMark x1="28475" y1="33128" x2="28475" y2="3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20"/>
          <a:stretch/>
        </p:blipFill>
        <p:spPr>
          <a:xfrm>
            <a:off x="7856444" y="304325"/>
            <a:ext cx="1002365" cy="2019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244797" y="1248721"/>
            <a:ext cx="2847372" cy="3756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782" y="162290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помогают доктору лечить людей?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5465954" y="4970329"/>
            <a:ext cx="1574158" cy="145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68" y="1290837"/>
            <a:ext cx="1125436" cy="114128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1" y="4307136"/>
            <a:ext cx="1345955" cy="11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33212 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6771 0.07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9479 -0.1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1545 0.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9" b="93769" l="29375" r="68438">
                        <a14:backgroundMark x1="24063" y1="38427" x2="24063" y2="38427"/>
                        <a14:backgroundMark x1="38906" y1="25816" x2="38906" y2="25816"/>
                        <a14:backgroundMark x1="73750" y1="33234" x2="73750" y2="3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10292" r="34475" b="7812"/>
          <a:stretch/>
        </p:blipFill>
        <p:spPr>
          <a:xfrm>
            <a:off x="5406068" y="4155738"/>
            <a:ext cx="971583" cy="243068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65" b="69441" l="15000" r="88939">
                        <a14:backgroundMark x1="37576" y1="45293" x2="37576" y2="45293"/>
                        <a14:backgroundMark x1="35455" y1="28513" x2="35455" y2="28513"/>
                        <a14:backgroundMark x1="45606" y1="88404" x2="45606" y2="8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39206" r="9030" b="27009"/>
          <a:stretch/>
        </p:blipFill>
        <p:spPr>
          <a:xfrm rot="20109536">
            <a:off x="6998843" y="730045"/>
            <a:ext cx="2149041" cy="1029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22" l="350" r="100000">
                        <a14:backgroundMark x1="40210" y1="46168" x2="40210" y2="4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5939924" y="137800"/>
            <a:ext cx="1186120" cy="2332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286">
                        <a14:backgroundMark x1="63714" y1="58711" x2="63714" y2="58711"/>
                        <a14:backgroundMark x1="14286" y1="26132" x2="14286" y2="26132"/>
                        <a14:backgroundMark x1="94857" y1="27526" x2="94857" y2="2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37"/>
          <a:stretch/>
        </p:blipFill>
        <p:spPr>
          <a:xfrm>
            <a:off x="7720040" y="2340418"/>
            <a:ext cx="1164262" cy="2383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" y="1099948"/>
            <a:ext cx="2130507" cy="3891337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  <a14:backgroundMark x1="10000" y1="11333" x2="10000" y2="11333"/>
                        <a14:backgroundMark x1="23667" y1="19333" x2="23667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6606593" y="4641874"/>
            <a:ext cx="1574158" cy="1458411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3023" y1="3245" x2="93023" y2="3245"/>
                        <a14:foregroundMark x1="96899" y1="5015" x2="96899" y2="5015"/>
                        <a14:backgroundMark x1="20155" y1="19469" x2="20155" y2="19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5574453" y="2537273"/>
            <a:ext cx="1606396" cy="14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782" y="162290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пожарному тушить огонь? </a:t>
            </a:r>
          </a:p>
        </p:txBody>
      </p:sp>
    </p:spTree>
    <p:extLst>
      <p:ext uri="{BB962C8B-B14F-4D97-AF65-F5344CB8AC3E}">
        <p14:creationId xmlns:p14="http://schemas.microsoft.com/office/powerpoint/2010/main" val="31828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35486 0.03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51545 -0.0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0243 -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5" b="100000" l="13623" r="84731">
                        <a14:foregroundMark x1="61677" y1="15974" x2="61677" y2="15974"/>
                        <a14:foregroundMark x1="50599" y1="16294" x2="50599" y2="16294"/>
                        <a14:foregroundMark x1="64371" y1="23323" x2="64371" y2="23323"/>
                        <a14:foregroundMark x1="64671" y1="26358" x2="64671" y2="26358"/>
                        <a14:foregroundMark x1="66916" y1="27955" x2="66916" y2="27955"/>
                        <a14:foregroundMark x1="65419" y1="30990" x2="65419" y2="30990"/>
                        <a14:foregroundMark x1="47305" y1="14058" x2="47305" y2="14058"/>
                        <a14:foregroundMark x1="45060" y1="17572" x2="45060" y2="17572"/>
                        <a14:foregroundMark x1="41766" y1="17891" x2="41766" y2="17891"/>
                        <a14:foregroundMark x1="40569" y1="23323" x2="40569" y2="23323"/>
                        <a14:foregroundMark x1="42515" y1="20927" x2="42515" y2="20927"/>
                        <a14:foregroundMark x1="44611" y1="27157" x2="44611" y2="27157"/>
                        <a14:foregroundMark x1="52395" y1="30990" x2="52395" y2="30990"/>
                        <a14:foregroundMark x1="46856" y1="36422" x2="46856" y2="36422"/>
                        <a14:backgroundMark x1="29790" y1="22524" x2="29790" y2="22524"/>
                        <a14:backgroundMark x1="91018" y1="43450" x2="91018" y2="4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>
            <a:off x="1711468" y="2830998"/>
            <a:ext cx="2229214" cy="2998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66" y="666130"/>
            <a:ext cx="1440079" cy="23180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000" b="99600" l="13000" r="79400">
                        <a14:backgroundMark x1="32800" y1="23600" x2="32800" y2="23600"/>
                        <a14:backgroundMark x1="30400" y1="11800" x2="30400" y2="1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16993" r="21833" b="2104"/>
          <a:stretch/>
        </p:blipFill>
        <p:spPr>
          <a:xfrm>
            <a:off x="299370" y="1193651"/>
            <a:ext cx="2445909" cy="3136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9111" y="343502"/>
            <a:ext cx="3913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МОЛОДЕЦ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firstslide"/>
          </p:cNvPr>
          <p:cNvSpPr/>
          <p:nvPr/>
        </p:nvSpPr>
        <p:spPr>
          <a:xfrm>
            <a:off x="3368234" y="6007259"/>
            <a:ext cx="2066169" cy="48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ПОВТОРИТЬ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058" y="1432735"/>
            <a:ext cx="1896381" cy="2966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16" y="2951702"/>
            <a:ext cx="1509661" cy="27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761</TotalTime>
  <Words>56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Comic Sans MS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59</cp:revision>
  <dcterms:created xsi:type="dcterms:W3CDTF">2017-08-14T16:25:06Z</dcterms:created>
  <dcterms:modified xsi:type="dcterms:W3CDTF">2017-08-21T21:30:30Z</dcterms:modified>
</cp:coreProperties>
</file>