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7" r:id="rId2"/>
    <p:sldId id="278" r:id="rId3"/>
    <p:sldId id="282" r:id="rId4"/>
    <p:sldId id="284" r:id="rId5"/>
    <p:sldId id="286" r:id="rId6"/>
    <p:sldId id="257" r:id="rId7"/>
    <p:sldId id="293" r:id="rId8"/>
    <p:sldId id="294" r:id="rId9"/>
    <p:sldId id="295" r:id="rId10"/>
    <p:sldId id="29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2181" autoAdjust="0"/>
  </p:normalViewPr>
  <p:slideViewPr>
    <p:cSldViewPr>
      <p:cViewPr varScale="1">
        <p:scale>
          <a:sx n="59" d="100"/>
          <a:sy n="59" d="100"/>
        </p:scale>
        <p:origin x="-16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B0176-2BA6-40E2-9062-C7CD8EC3FA89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57FF9-6FF0-402E-808E-E14A113813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261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57FF9-6FF0-402E-808E-E14A1138137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Едешь ты в аэропорт?</a:t>
            </a:r>
            <a:br>
              <a:rPr lang="ru-RU" dirty="0" smtClean="0"/>
            </a:br>
            <a:r>
              <a:rPr lang="ru-RU" dirty="0" smtClean="0"/>
              <a:t>В гости или на курорт?</a:t>
            </a:r>
            <a:br>
              <a:rPr lang="ru-RU" dirty="0" smtClean="0"/>
            </a:br>
            <a:r>
              <a:rPr lang="ru-RU" dirty="0" smtClean="0"/>
              <a:t>Отвезу! Лишь попроси!</a:t>
            </a:r>
            <a:br>
              <a:rPr lang="ru-RU" dirty="0" smtClean="0"/>
            </a:br>
            <a:r>
              <a:rPr lang="ru-RU" dirty="0" smtClean="0"/>
              <a:t>Потому что я такси!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57FF9-6FF0-402E-808E-E14A1138137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04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B347-2E03-44DD-A112-70013CC10806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0FA8-5985-45CA-A12A-8DC2BBC8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B347-2E03-44DD-A112-70013CC10806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0FA8-5985-45CA-A12A-8DC2BBC8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B347-2E03-44DD-A112-70013CC10806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0FA8-5985-45CA-A12A-8DC2BBC8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B347-2E03-44DD-A112-70013CC10806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0FA8-5985-45CA-A12A-8DC2BBC8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B347-2E03-44DD-A112-70013CC10806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0FA8-5985-45CA-A12A-8DC2BBC8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B347-2E03-44DD-A112-70013CC10806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0FA8-5985-45CA-A12A-8DC2BBC8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B347-2E03-44DD-A112-70013CC10806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0FA8-5985-45CA-A12A-8DC2BBC8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B347-2E03-44DD-A112-70013CC10806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0FA8-5985-45CA-A12A-8DC2BBC8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B347-2E03-44DD-A112-70013CC10806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0FA8-5985-45CA-A12A-8DC2BBC8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B347-2E03-44DD-A112-70013CC10806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0FA8-5985-45CA-A12A-8DC2BBC8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B347-2E03-44DD-A112-70013CC10806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0FA8-5985-45CA-A12A-8DC2BBC8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DB347-2E03-44DD-A112-70013CC10806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90FA8-5985-45CA-A12A-8DC2BBC84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enir.com.ua/uploads/cat/VEC_00002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471972"/>
            <a:ext cx="7772400" cy="2386028"/>
          </a:xfrm>
        </p:spPr>
        <p:txBody>
          <a:bodyPr>
            <a:prstTxWarp prst="textDoubleWave1">
              <a:avLst>
                <a:gd name="adj1" fmla="val 1870"/>
                <a:gd name="adj2" fmla="val 0"/>
              </a:avLst>
            </a:prstTxWarp>
            <a:noAutofit/>
          </a:bodyPr>
          <a:lstStyle/>
          <a:p>
            <a:r>
              <a:rPr lang="ru-RU" sz="7200" b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</a:rPr>
              <a:t>Большое </a:t>
            </a:r>
            <a:br>
              <a:rPr lang="ru-RU" sz="7200" b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7200" b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</a:rPr>
              <a:t>путешествие</a:t>
            </a: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 </a:t>
            </a:r>
            <a:endParaRPr lang="ru-RU" sz="7200" b="1" dirty="0">
              <a:solidFill>
                <a:schemeClr val="tx2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399474" cy="54235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denir.com.ua/uploads/cat/VEC_00002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57430"/>
            <a:ext cx="9144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285720" y="3071786"/>
            <a:ext cx="7975217" cy="3786214"/>
            <a:chOff x="428596" y="857232"/>
            <a:chExt cx="7975217" cy="3786214"/>
          </a:xfrm>
        </p:grpSpPr>
        <p:pic>
          <p:nvPicPr>
            <p:cNvPr id="5" name="Picture 2" descr="G:\ТРАНСПОРТ\20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857232"/>
              <a:ext cx="7975217" cy="3786214"/>
            </a:xfrm>
            <a:prstGeom prst="rect">
              <a:avLst/>
            </a:prstGeom>
            <a:noFill/>
          </p:spPr>
        </p:pic>
        <p:pic>
          <p:nvPicPr>
            <p:cNvPr id="7" name="Picture 8" descr="http://papus666.narod.ru/clipart/r/ram/ludy/ramk26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121"/>
            <a:stretch/>
          </p:blipFill>
          <p:spPr bwMode="auto">
            <a:xfrm>
              <a:off x="3143240" y="2428868"/>
              <a:ext cx="1394384" cy="857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http://papus666.narod.ru/clipart/r/ram/ludy/ramk26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6429" r="23943"/>
            <a:stretch/>
          </p:blipFill>
          <p:spPr bwMode="auto">
            <a:xfrm>
              <a:off x="3571868" y="2500306"/>
              <a:ext cx="571504" cy="928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399474" cy="54235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2775E-6 L -0.0066 -0.4004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76497" y="195809"/>
            <a:ext cx="4653371" cy="1874853"/>
            <a:chOff x="1276497" y="195809"/>
            <a:chExt cx="4653371" cy="1874853"/>
          </a:xfrm>
        </p:grpSpPr>
        <p:sp>
          <p:nvSpPr>
            <p:cNvPr id="5" name="Облако 4"/>
            <p:cNvSpPr/>
            <p:nvPr/>
          </p:nvSpPr>
          <p:spPr>
            <a:xfrm>
              <a:off x="1513948" y="195809"/>
              <a:ext cx="4415920" cy="1874853"/>
            </a:xfrm>
            <a:prstGeom prst="cloud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276497" y="486638"/>
              <a:ext cx="4572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000" dirty="0"/>
                <a:t>Мы шагали по дорожке,</a:t>
              </a:r>
              <a:br>
                <a:rPr lang="ru-RU" sz="2000" dirty="0"/>
              </a:br>
              <a:r>
                <a:rPr lang="ru-RU" sz="2000" dirty="0"/>
                <a:t>И у нас устали ножки.</a:t>
              </a:r>
              <a:br>
                <a:rPr lang="ru-RU" sz="2000" dirty="0"/>
              </a:br>
              <a:r>
                <a:rPr lang="ru-RU" sz="2000" dirty="0"/>
                <a:t>Если ноги не идут,</a:t>
              </a:r>
              <a:br>
                <a:rPr lang="ru-RU" sz="2000" dirty="0"/>
              </a:br>
              <a:r>
                <a:rPr lang="ru-RU" sz="2000" dirty="0"/>
                <a:t>То ребята </a:t>
              </a:r>
              <a:r>
                <a:rPr lang="ru-RU" sz="2000" b="1" dirty="0"/>
                <a:t>транспорт</a:t>
              </a:r>
              <a:r>
                <a:rPr lang="ru-RU" sz="2000" dirty="0"/>
                <a:t> ждут.</a:t>
              </a:r>
            </a:p>
          </p:txBody>
        </p:sp>
      </p:grpSp>
      <p:pic>
        <p:nvPicPr>
          <p:cNvPr id="1032" name="Picture 8" descr="http://papus666.narod.ru/clipart/r/ram/ludy/ramk26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219" y="2132857"/>
            <a:ext cx="2911754" cy="133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399474" cy="54235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276497" y="195809"/>
            <a:ext cx="4653371" cy="1874853"/>
            <a:chOff x="1276497" y="195809"/>
            <a:chExt cx="4653371" cy="1874853"/>
          </a:xfrm>
        </p:grpSpPr>
        <p:sp>
          <p:nvSpPr>
            <p:cNvPr id="4" name="Облако 3"/>
            <p:cNvSpPr/>
            <p:nvPr/>
          </p:nvSpPr>
          <p:spPr>
            <a:xfrm>
              <a:off x="1513948" y="195809"/>
              <a:ext cx="4415920" cy="1874853"/>
            </a:xfrm>
            <a:prstGeom prst="cloud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76497" y="486638"/>
              <a:ext cx="4572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000" dirty="0"/>
                <a:t>Он - железная машина,</a:t>
              </a:r>
              <a:br>
                <a:rPr lang="ru-RU" sz="2000" dirty="0"/>
              </a:br>
              <a:r>
                <a:rPr lang="ru-RU" sz="2000" dirty="0"/>
                <a:t>У него на лапах шины.</a:t>
              </a:r>
              <a:br>
                <a:rPr lang="ru-RU" sz="2000" dirty="0"/>
              </a:br>
              <a:r>
                <a:rPr lang="ru-RU" sz="2000" dirty="0"/>
                <a:t> Вы ребята поспешите,</a:t>
              </a:r>
            </a:p>
            <a:p>
              <a:pPr algn="ctr"/>
              <a:r>
                <a:rPr lang="ru-RU" sz="2000" dirty="0"/>
                <a:t>В </a:t>
              </a:r>
              <a:r>
                <a:rPr lang="ru-RU" sz="2000" dirty="0" smtClean="0"/>
                <a:t>наш …...   с заходите</a:t>
              </a:r>
              <a:r>
                <a:rPr lang="ru-RU" sz="2000" dirty="0"/>
                <a:t>!</a:t>
              </a:r>
            </a:p>
          </p:txBody>
        </p:sp>
      </p:grpSp>
      <p:pic>
        <p:nvPicPr>
          <p:cNvPr id="6" name="Picture 8" descr="http://papus666.narod.ru/clipart/r/ram/ludy/ramk26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219" y="2132857"/>
            <a:ext cx="2911754" cy="133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6500826" y="3429000"/>
            <a:ext cx="2643174" cy="150019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" action="ppaction://noaction"/>
          </p:cNvPr>
          <p:cNvSpPr/>
          <p:nvPr/>
        </p:nvSpPr>
        <p:spPr>
          <a:xfrm>
            <a:off x="214282" y="3643314"/>
            <a:ext cx="1285884" cy="11430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" action="ppaction://noaction"/>
          </p:cNvPr>
          <p:cNvSpPr/>
          <p:nvPr/>
        </p:nvSpPr>
        <p:spPr>
          <a:xfrm>
            <a:off x="2714612" y="3000372"/>
            <a:ext cx="2143140" cy="142876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>
            <a:hlinkClick r:id="" action="ppaction://noaction"/>
          </p:cNvPr>
          <p:cNvSpPr/>
          <p:nvPr/>
        </p:nvSpPr>
        <p:spPr>
          <a:xfrm>
            <a:off x="5179224" y="1643050"/>
            <a:ext cx="1893106" cy="2382147"/>
          </a:xfrm>
          <a:custGeom>
            <a:avLst/>
            <a:gdLst>
              <a:gd name="connsiteX0" fmla="*/ 0 w 1785950"/>
              <a:gd name="connsiteY0" fmla="*/ 261945 h 1571636"/>
              <a:gd name="connsiteX1" fmla="*/ 76722 w 1785950"/>
              <a:gd name="connsiteY1" fmla="*/ 76722 h 1571636"/>
              <a:gd name="connsiteX2" fmla="*/ 261945 w 1785950"/>
              <a:gd name="connsiteY2" fmla="*/ 0 h 1571636"/>
              <a:gd name="connsiteX3" fmla="*/ 1524005 w 1785950"/>
              <a:gd name="connsiteY3" fmla="*/ 0 h 1571636"/>
              <a:gd name="connsiteX4" fmla="*/ 1709228 w 1785950"/>
              <a:gd name="connsiteY4" fmla="*/ 76722 h 1571636"/>
              <a:gd name="connsiteX5" fmla="*/ 1785950 w 1785950"/>
              <a:gd name="connsiteY5" fmla="*/ 261945 h 1571636"/>
              <a:gd name="connsiteX6" fmla="*/ 1785950 w 1785950"/>
              <a:gd name="connsiteY6" fmla="*/ 1309691 h 1571636"/>
              <a:gd name="connsiteX7" fmla="*/ 1709228 w 1785950"/>
              <a:gd name="connsiteY7" fmla="*/ 1494914 h 1571636"/>
              <a:gd name="connsiteX8" fmla="*/ 1524005 w 1785950"/>
              <a:gd name="connsiteY8" fmla="*/ 1571636 h 1571636"/>
              <a:gd name="connsiteX9" fmla="*/ 261945 w 1785950"/>
              <a:gd name="connsiteY9" fmla="*/ 1571636 h 1571636"/>
              <a:gd name="connsiteX10" fmla="*/ 76722 w 1785950"/>
              <a:gd name="connsiteY10" fmla="*/ 1494914 h 1571636"/>
              <a:gd name="connsiteX11" fmla="*/ 0 w 1785950"/>
              <a:gd name="connsiteY11" fmla="*/ 1309691 h 1571636"/>
              <a:gd name="connsiteX12" fmla="*/ 0 w 1785950"/>
              <a:gd name="connsiteY12" fmla="*/ 261945 h 1571636"/>
              <a:gd name="connsiteX0" fmla="*/ 101873 w 1887823"/>
              <a:gd name="connsiteY0" fmla="*/ 261945 h 2071702"/>
              <a:gd name="connsiteX1" fmla="*/ 178595 w 1887823"/>
              <a:gd name="connsiteY1" fmla="*/ 76722 h 2071702"/>
              <a:gd name="connsiteX2" fmla="*/ 363818 w 1887823"/>
              <a:gd name="connsiteY2" fmla="*/ 0 h 2071702"/>
              <a:gd name="connsiteX3" fmla="*/ 1625878 w 1887823"/>
              <a:gd name="connsiteY3" fmla="*/ 0 h 2071702"/>
              <a:gd name="connsiteX4" fmla="*/ 1811101 w 1887823"/>
              <a:gd name="connsiteY4" fmla="*/ 76722 h 2071702"/>
              <a:gd name="connsiteX5" fmla="*/ 1887823 w 1887823"/>
              <a:gd name="connsiteY5" fmla="*/ 261945 h 2071702"/>
              <a:gd name="connsiteX6" fmla="*/ 1887823 w 1887823"/>
              <a:gd name="connsiteY6" fmla="*/ 1309691 h 2071702"/>
              <a:gd name="connsiteX7" fmla="*/ 1811101 w 1887823"/>
              <a:gd name="connsiteY7" fmla="*/ 1494914 h 2071702"/>
              <a:gd name="connsiteX8" fmla="*/ 1625878 w 1887823"/>
              <a:gd name="connsiteY8" fmla="*/ 1571636 h 2071702"/>
              <a:gd name="connsiteX9" fmla="*/ 1173443 w 1887823"/>
              <a:gd name="connsiteY9" fmla="*/ 2071702 h 2071702"/>
              <a:gd name="connsiteX10" fmla="*/ 178595 w 1887823"/>
              <a:gd name="connsiteY10" fmla="*/ 1494914 h 2071702"/>
              <a:gd name="connsiteX11" fmla="*/ 101873 w 1887823"/>
              <a:gd name="connsiteY11" fmla="*/ 1309691 h 2071702"/>
              <a:gd name="connsiteX12" fmla="*/ 101873 w 1887823"/>
              <a:gd name="connsiteY12" fmla="*/ 261945 h 2071702"/>
              <a:gd name="connsiteX0" fmla="*/ 18529 w 1804479"/>
              <a:gd name="connsiteY0" fmla="*/ 261945 h 2382147"/>
              <a:gd name="connsiteX1" fmla="*/ 95251 w 1804479"/>
              <a:gd name="connsiteY1" fmla="*/ 76722 h 2382147"/>
              <a:gd name="connsiteX2" fmla="*/ 280474 w 1804479"/>
              <a:gd name="connsiteY2" fmla="*/ 0 h 2382147"/>
              <a:gd name="connsiteX3" fmla="*/ 1542534 w 1804479"/>
              <a:gd name="connsiteY3" fmla="*/ 0 h 2382147"/>
              <a:gd name="connsiteX4" fmla="*/ 1727757 w 1804479"/>
              <a:gd name="connsiteY4" fmla="*/ 76722 h 2382147"/>
              <a:gd name="connsiteX5" fmla="*/ 1804479 w 1804479"/>
              <a:gd name="connsiteY5" fmla="*/ 261945 h 2382147"/>
              <a:gd name="connsiteX6" fmla="*/ 1804479 w 1804479"/>
              <a:gd name="connsiteY6" fmla="*/ 1309691 h 2382147"/>
              <a:gd name="connsiteX7" fmla="*/ 1727757 w 1804479"/>
              <a:gd name="connsiteY7" fmla="*/ 1494914 h 2382147"/>
              <a:gd name="connsiteX8" fmla="*/ 1542534 w 1804479"/>
              <a:gd name="connsiteY8" fmla="*/ 1571636 h 2382147"/>
              <a:gd name="connsiteX9" fmla="*/ 1090099 w 1804479"/>
              <a:gd name="connsiteY9" fmla="*/ 2071702 h 2382147"/>
              <a:gd name="connsiteX10" fmla="*/ 590034 w 1804479"/>
              <a:gd name="connsiteY10" fmla="*/ 2286016 h 2382147"/>
              <a:gd name="connsiteX11" fmla="*/ 95251 w 1804479"/>
              <a:gd name="connsiteY11" fmla="*/ 1494914 h 2382147"/>
              <a:gd name="connsiteX12" fmla="*/ 18529 w 1804479"/>
              <a:gd name="connsiteY12" fmla="*/ 1309691 h 2382147"/>
              <a:gd name="connsiteX13" fmla="*/ 18529 w 1804479"/>
              <a:gd name="connsiteY13" fmla="*/ 261945 h 2382147"/>
              <a:gd name="connsiteX0" fmla="*/ 82463 w 1868413"/>
              <a:gd name="connsiteY0" fmla="*/ 261945 h 2382147"/>
              <a:gd name="connsiteX1" fmla="*/ 159185 w 1868413"/>
              <a:gd name="connsiteY1" fmla="*/ 76722 h 2382147"/>
              <a:gd name="connsiteX2" fmla="*/ 344408 w 1868413"/>
              <a:gd name="connsiteY2" fmla="*/ 0 h 2382147"/>
              <a:gd name="connsiteX3" fmla="*/ 1606468 w 1868413"/>
              <a:gd name="connsiteY3" fmla="*/ 0 h 2382147"/>
              <a:gd name="connsiteX4" fmla="*/ 1791691 w 1868413"/>
              <a:gd name="connsiteY4" fmla="*/ 76722 h 2382147"/>
              <a:gd name="connsiteX5" fmla="*/ 1868413 w 1868413"/>
              <a:gd name="connsiteY5" fmla="*/ 261945 h 2382147"/>
              <a:gd name="connsiteX6" fmla="*/ 1868413 w 1868413"/>
              <a:gd name="connsiteY6" fmla="*/ 1309691 h 2382147"/>
              <a:gd name="connsiteX7" fmla="*/ 1791691 w 1868413"/>
              <a:gd name="connsiteY7" fmla="*/ 1494914 h 2382147"/>
              <a:gd name="connsiteX8" fmla="*/ 1606468 w 1868413"/>
              <a:gd name="connsiteY8" fmla="*/ 1571636 h 2382147"/>
              <a:gd name="connsiteX9" fmla="*/ 1154033 w 1868413"/>
              <a:gd name="connsiteY9" fmla="*/ 2071702 h 2382147"/>
              <a:gd name="connsiteX10" fmla="*/ 653968 w 1868413"/>
              <a:gd name="connsiteY10" fmla="*/ 2286016 h 2382147"/>
              <a:gd name="connsiteX11" fmla="*/ 82464 w 1868413"/>
              <a:gd name="connsiteY11" fmla="*/ 2214578 h 2382147"/>
              <a:gd name="connsiteX12" fmla="*/ 159185 w 1868413"/>
              <a:gd name="connsiteY12" fmla="*/ 1494914 h 2382147"/>
              <a:gd name="connsiteX13" fmla="*/ 82463 w 1868413"/>
              <a:gd name="connsiteY13" fmla="*/ 1309691 h 2382147"/>
              <a:gd name="connsiteX14" fmla="*/ 82463 w 1868413"/>
              <a:gd name="connsiteY14" fmla="*/ 261945 h 2382147"/>
              <a:gd name="connsiteX0" fmla="*/ 107156 w 1893106"/>
              <a:gd name="connsiteY0" fmla="*/ 261945 h 2382147"/>
              <a:gd name="connsiteX1" fmla="*/ 183878 w 1893106"/>
              <a:gd name="connsiteY1" fmla="*/ 76722 h 2382147"/>
              <a:gd name="connsiteX2" fmla="*/ 369101 w 1893106"/>
              <a:gd name="connsiteY2" fmla="*/ 0 h 2382147"/>
              <a:gd name="connsiteX3" fmla="*/ 1631161 w 1893106"/>
              <a:gd name="connsiteY3" fmla="*/ 0 h 2382147"/>
              <a:gd name="connsiteX4" fmla="*/ 1816384 w 1893106"/>
              <a:gd name="connsiteY4" fmla="*/ 76722 h 2382147"/>
              <a:gd name="connsiteX5" fmla="*/ 1893106 w 1893106"/>
              <a:gd name="connsiteY5" fmla="*/ 261945 h 2382147"/>
              <a:gd name="connsiteX6" fmla="*/ 1893106 w 1893106"/>
              <a:gd name="connsiteY6" fmla="*/ 1309691 h 2382147"/>
              <a:gd name="connsiteX7" fmla="*/ 1816384 w 1893106"/>
              <a:gd name="connsiteY7" fmla="*/ 1494914 h 2382147"/>
              <a:gd name="connsiteX8" fmla="*/ 1631161 w 1893106"/>
              <a:gd name="connsiteY8" fmla="*/ 1571636 h 2382147"/>
              <a:gd name="connsiteX9" fmla="*/ 1178726 w 1893106"/>
              <a:gd name="connsiteY9" fmla="*/ 2071702 h 2382147"/>
              <a:gd name="connsiteX10" fmla="*/ 678661 w 1893106"/>
              <a:gd name="connsiteY10" fmla="*/ 2286016 h 2382147"/>
              <a:gd name="connsiteX11" fmla="*/ 107157 w 1893106"/>
              <a:gd name="connsiteY11" fmla="*/ 2214578 h 2382147"/>
              <a:gd name="connsiteX12" fmla="*/ 35719 w 1893106"/>
              <a:gd name="connsiteY12" fmla="*/ 1500198 h 2382147"/>
              <a:gd name="connsiteX13" fmla="*/ 107156 w 1893106"/>
              <a:gd name="connsiteY13" fmla="*/ 1309691 h 2382147"/>
              <a:gd name="connsiteX14" fmla="*/ 107156 w 1893106"/>
              <a:gd name="connsiteY14" fmla="*/ 261945 h 238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3106" h="2382147">
                <a:moveTo>
                  <a:pt x="107156" y="261945"/>
                </a:moveTo>
                <a:cubicBezTo>
                  <a:pt x="107156" y="192473"/>
                  <a:pt x="134754" y="125846"/>
                  <a:pt x="183878" y="76722"/>
                </a:cubicBezTo>
                <a:cubicBezTo>
                  <a:pt x="233002" y="27598"/>
                  <a:pt x="299629" y="0"/>
                  <a:pt x="369101" y="0"/>
                </a:cubicBezTo>
                <a:lnTo>
                  <a:pt x="1631161" y="0"/>
                </a:lnTo>
                <a:cubicBezTo>
                  <a:pt x="1700633" y="0"/>
                  <a:pt x="1767260" y="27598"/>
                  <a:pt x="1816384" y="76722"/>
                </a:cubicBezTo>
                <a:cubicBezTo>
                  <a:pt x="1865508" y="125846"/>
                  <a:pt x="1893106" y="192473"/>
                  <a:pt x="1893106" y="261945"/>
                </a:cubicBezTo>
                <a:lnTo>
                  <a:pt x="1893106" y="1309691"/>
                </a:lnTo>
                <a:cubicBezTo>
                  <a:pt x="1893106" y="1379163"/>
                  <a:pt x="1865508" y="1445790"/>
                  <a:pt x="1816384" y="1494914"/>
                </a:cubicBezTo>
                <a:cubicBezTo>
                  <a:pt x="1767260" y="1544038"/>
                  <a:pt x="1700633" y="1571636"/>
                  <a:pt x="1631161" y="1571636"/>
                </a:cubicBezTo>
                <a:lnTo>
                  <a:pt x="1178726" y="2071702"/>
                </a:lnTo>
                <a:cubicBezTo>
                  <a:pt x="1031694" y="2118203"/>
                  <a:pt x="844469" y="2382147"/>
                  <a:pt x="678661" y="2286016"/>
                </a:cubicBezTo>
                <a:cubicBezTo>
                  <a:pt x="543677" y="2249173"/>
                  <a:pt x="214314" y="2345548"/>
                  <a:pt x="107157" y="2214578"/>
                </a:cubicBezTo>
                <a:cubicBezTo>
                  <a:pt x="0" y="2083608"/>
                  <a:pt x="35719" y="1651012"/>
                  <a:pt x="35719" y="1500198"/>
                </a:cubicBezTo>
                <a:cubicBezTo>
                  <a:pt x="35719" y="1349384"/>
                  <a:pt x="107156" y="1379163"/>
                  <a:pt x="107156" y="1309691"/>
                </a:cubicBezTo>
                <a:lnTo>
                  <a:pt x="107156" y="261945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780769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denir.com.ua/uploads/cat/VEC_00002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1377272" y="1000108"/>
            <a:ext cx="8195388" cy="5417864"/>
            <a:chOff x="571472" y="1000108"/>
            <a:chExt cx="8195388" cy="541786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214414" y="1928802"/>
              <a:ext cx="6929486" cy="178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 descr="1_0.tmp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571472" y="1000108"/>
              <a:ext cx="8195388" cy="5417864"/>
            </a:xfrm>
            <a:prstGeom prst="rect">
              <a:avLst/>
            </a:prstGeom>
          </p:spPr>
        </p:pic>
        <p:pic>
          <p:nvPicPr>
            <p:cNvPr id="3" name="Picture 8" descr="http://papus666.narod.ru/clipart/r/ram/ludy/ramk26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2241212" y="2233265"/>
              <a:ext cx="2460669" cy="140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5357818" y="2714620"/>
              <a:ext cx="357190" cy="21431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8" descr="http://papus666.narod.ru/clipart/r/ram/ludy/ramk26.png"/>
            <p:cNvPicPr>
              <a:picLocks noChangeAspect="1" noChangeArrowheads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5011323" y="2233265"/>
              <a:ext cx="2277471" cy="140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399474" cy="54235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338028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39306E-6 L -0.11302 -0.009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2"/>
          <p:cNvGrpSpPr/>
          <p:nvPr/>
        </p:nvGrpSpPr>
        <p:grpSpPr>
          <a:xfrm>
            <a:off x="1276497" y="195809"/>
            <a:ext cx="4653371" cy="1874853"/>
            <a:chOff x="1276497" y="195809"/>
            <a:chExt cx="4653371" cy="1874853"/>
          </a:xfrm>
        </p:grpSpPr>
        <p:sp>
          <p:nvSpPr>
            <p:cNvPr id="4" name="Облако 3"/>
            <p:cNvSpPr/>
            <p:nvPr/>
          </p:nvSpPr>
          <p:spPr>
            <a:xfrm>
              <a:off x="1513948" y="195809"/>
              <a:ext cx="4415920" cy="1874853"/>
            </a:xfrm>
            <a:prstGeom prst="cloud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76497" y="486638"/>
              <a:ext cx="4572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000" dirty="0" smtClean="0"/>
                <a:t>Нам открыл</a:t>
              </a:r>
              <a:r>
                <a:rPr lang="ru-RU" sz="2000" b="1" dirty="0" smtClean="0"/>
                <a:t> автобус</a:t>
              </a:r>
              <a:r>
                <a:rPr lang="ru-RU" sz="2000" dirty="0" smtClean="0"/>
                <a:t> дверь,</a:t>
              </a:r>
              <a:br>
                <a:rPr lang="ru-RU" sz="2000" dirty="0" smtClean="0"/>
              </a:br>
              <a:r>
                <a:rPr lang="ru-RU" sz="2000" dirty="0" smtClean="0"/>
                <a:t>В нем и едем мы теперь.</a:t>
              </a:r>
              <a:br>
                <a:rPr lang="ru-RU" sz="2000" dirty="0" smtClean="0"/>
              </a:br>
              <a:r>
                <a:rPr lang="ru-RU" sz="2000" dirty="0" smtClean="0"/>
                <a:t>А свернуть - и не проси.</a:t>
              </a:r>
            </a:p>
            <a:p>
              <a:pPr algn="ctr"/>
              <a:r>
                <a:rPr lang="ru-RU" sz="2000" dirty="0" smtClean="0"/>
                <a:t>Поедем дальше на ………</a:t>
              </a:r>
              <a:endParaRPr lang="ru-RU" sz="2000" dirty="0"/>
            </a:p>
          </p:txBody>
        </p:sp>
      </p:grp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14282" y="3643314"/>
            <a:ext cx="1285884" cy="11430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" action="ppaction://noaction"/>
          </p:cNvPr>
          <p:cNvSpPr/>
          <p:nvPr/>
        </p:nvSpPr>
        <p:spPr>
          <a:xfrm>
            <a:off x="2714612" y="3000372"/>
            <a:ext cx="2143140" cy="142876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" action="ppaction://noaction"/>
          </p:cNvPr>
          <p:cNvSpPr/>
          <p:nvPr/>
        </p:nvSpPr>
        <p:spPr>
          <a:xfrm>
            <a:off x="5107786" y="1643050"/>
            <a:ext cx="1893106" cy="2382147"/>
          </a:xfrm>
          <a:custGeom>
            <a:avLst/>
            <a:gdLst>
              <a:gd name="connsiteX0" fmla="*/ 0 w 1785950"/>
              <a:gd name="connsiteY0" fmla="*/ 261945 h 1571636"/>
              <a:gd name="connsiteX1" fmla="*/ 76722 w 1785950"/>
              <a:gd name="connsiteY1" fmla="*/ 76722 h 1571636"/>
              <a:gd name="connsiteX2" fmla="*/ 261945 w 1785950"/>
              <a:gd name="connsiteY2" fmla="*/ 0 h 1571636"/>
              <a:gd name="connsiteX3" fmla="*/ 1524005 w 1785950"/>
              <a:gd name="connsiteY3" fmla="*/ 0 h 1571636"/>
              <a:gd name="connsiteX4" fmla="*/ 1709228 w 1785950"/>
              <a:gd name="connsiteY4" fmla="*/ 76722 h 1571636"/>
              <a:gd name="connsiteX5" fmla="*/ 1785950 w 1785950"/>
              <a:gd name="connsiteY5" fmla="*/ 261945 h 1571636"/>
              <a:gd name="connsiteX6" fmla="*/ 1785950 w 1785950"/>
              <a:gd name="connsiteY6" fmla="*/ 1309691 h 1571636"/>
              <a:gd name="connsiteX7" fmla="*/ 1709228 w 1785950"/>
              <a:gd name="connsiteY7" fmla="*/ 1494914 h 1571636"/>
              <a:gd name="connsiteX8" fmla="*/ 1524005 w 1785950"/>
              <a:gd name="connsiteY8" fmla="*/ 1571636 h 1571636"/>
              <a:gd name="connsiteX9" fmla="*/ 261945 w 1785950"/>
              <a:gd name="connsiteY9" fmla="*/ 1571636 h 1571636"/>
              <a:gd name="connsiteX10" fmla="*/ 76722 w 1785950"/>
              <a:gd name="connsiteY10" fmla="*/ 1494914 h 1571636"/>
              <a:gd name="connsiteX11" fmla="*/ 0 w 1785950"/>
              <a:gd name="connsiteY11" fmla="*/ 1309691 h 1571636"/>
              <a:gd name="connsiteX12" fmla="*/ 0 w 1785950"/>
              <a:gd name="connsiteY12" fmla="*/ 261945 h 1571636"/>
              <a:gd name="connsiteX0" fmla="*/ 101873 w 1887823"/>
              <a:gd name="connsiteY0" fmla="*/ 261945 h 2071702"/>
              <a:gd name="connsiteX1" fmla="*/ 178595 w 1887823"/>
              <a:gd name="connsiteY1" fmla="*/ 76722 h 2071702"/>
              <a:gd name="connsiteX2" fmla="*/ 363818 w 1887823"/>
              <a:gd name="connsiteY2" fmla="*/ 0 h 2071702"/>
              <a:gd name="connsiteX3" fmla="*/ 1625878 w 1887823"/>
              <a:gd name="connsiteY3" fmla="*/ 0 h 2071702"/>
              <a:gd name="connsiteX4" fmla="*/ 1811101 w 1887823"/>
              <a:gd name="connsiteY4" fmla="*/ 76722 h 2071702"/>
              <a:gd name="connsiteX5" fmla="*/ 1887823 w 1887823"/>
              <a:gd name="connsiteY5" fmla="*/ 261945 h 2071702"/>
              <a:gd name="connsiteX6" fmla="*/ 1887823 w 1887823"/>
              <a:gd name="connsiteY6" fmla="*/ 1309691 h 2071702"/>
              <a:gd name="connsiteX7" fmla="*/ 1811101 w 1887823"/>
              <a:gd name="connsiteY7" fmla="*/ 1494914 h 2071702"/>
              <a:gd name="connsiteX8" fmla="*/ 1625878 w 1887823"/>
              <a:gd name="connsiteY8" fmla="*/ 1571636 h 2071702"/>
              <a:gd name="connsiteX9" fmla="*/ 1173443 w 1887823"/>
              <a:gd name="connsiteY9" fmla="*/ 2071702 h 2071702"/>
              <a:gd name="connsiteX10" fmla="*/ 178595 w 1887823"/>
              <a:gd name="connsiteY10" fmla="*/ 1494914 h 2071702"/>
              <a:gd name="connsiteX11" fmla="*/ 101873 w 1887823"/>
              <a:gd name="connsiteY11" fmla="*/ 1309691 h 2071702"/>
              <a:gd name="connsiteX12" fmla="*/ 101873 w 1887823"/>
              <a:gd name="connsiteY12" fmla="*/ 261945 h 2071702"/>
              <a:gd name="connsiteX0" fmla="*/ 18529 w 1804479"/>
              <a:gd name="connsiteY0" fmla="*/ 261945 h 2382147"/>
              <a:gd name="connsiteX1" fmla="*/ 95251 w 1804479"/>
              <a:gd name="connsiteY1" fmla="*/ 76722 h 2382147"/>
              <a:gd name="connsiteX2" fmla="*/ 280474 w 1804479"/>
              <a:gd name="connsiteY2" fmla="*/ 0 h 2382147"/>
              <a:gd name="connsiteX3" fmla="*/ 1542534 w 1804479"/>
              <a:gd name="connsiteY3" fmla="*/ 0 h 2382147"/>
              <a:gd name="connsiteX4" fmla="*/ 1727757 w 1804479"/>
              <a:gd name="connsiteY4" fmla="*/ 76722 h 2382147"/>
              <a:gd name="connsiteX5" fmla="*/ 1804479 w 1804479"/>
              <a:gd name="connsiteY5" fmla="*/ 261945 h 2382147"/>
              <a:gd name="connsiteX6" fmla="*/ 1804479 w 1804479"/>
              <a:gd name="connsiteY6" fmla="*/ 1309691 h 2382147"/>
              <a:gd name="connsiteX7" fmla="*/ 1727757 w 1804479"/>
              <a:gd name="connsiteY7" fmla="*/ 1494914 h 2382147"/>
              <a:gd name="connsiteX8" fmla="*/ 1542534 w 1804479"/>
              <a:gd name="connsiteY8" fmla="*/ 1571636 h 2382147"/>
              <a:gd name="connsiteX9" fmla="*/ 1090099 w 1804479"/>
              <a:gd name="connsiteY9" fmla="*/ 2071702 h 2382147"/>
              <a:gd name="connsiteX10" fmla="*/ 590034 w 1804479"/>
              <a:gd name="connsiteY10" fmla="*/ 2286016 h 2382147"/>
              <a:gd name="connsiteX11" fmla="*/ 95251 w 1804479"/>
              <a:gd name="connsiteY11" fmla="*/ 1494914 h 2382147"/>
              <a:gd name="connsiteX12" fmla="*/ 18529 w 1804479"/>
              <a:gd name="connsiteY12" fmla="*/ 1309691 h 2382147"/>
              <a:gd name="connsiteX13" fmla="*/ 18529 w 1804479"/>
              <a:gd name="connsiteY13" fmla="*/ 261945 h 2382147"/>
              <a:gd name="connsiteX0" fmla="*/ 82463 w 1868413"/>
              <a:gd name="connsiteY0" fmla="*/ 261945 h 2382147"/>
              <a:gd name="connsiteX1" fmla="*/ 159185 w 1868413"/>
              <a:gd name="connsiteY1" fmla="*/ 76722 h 2382147"/>
              <a:gd name="connsiteX2" fmla="*/ 344408 w 1868413"/>
              <a:gd name="connsiteY2" fmla="*/ 0 h 2382147"/>
              <a:gd name="connsiteX3" fmla="*/ 1606468 w 1868413"/>
              <a:gd name="connsiteY3" fmla="*/ 0 h 2382147"/>
              <a:gd name="connsiteX4" fmla="*/ 1791691 w 1868413"/>
              <a:gd name="connsiteY4" fmla="*/ 76722 h 2382147"/>
              <a:gd name="connsiteX5" fmla="*/ 1868413 w 1868413"/>
              <a:gd name="connsiteY5" fmla="*/ 261945 h 2382147"/>
              <a:gd name="connsiteX6" fmla="*/ 1868413 w 1868413"/>
              <a:gd name="connsiteY6" fmla="*/ 1309691 h 2382147"/>
              <a:gd name="connsiteX7" fmla="*/ 1791691 w 1868413"/>
              <a:gd name="connsiteY7" fmla="*/ 1494914 h 2382147"/>
              <a:gd name="connsiteX8" fmla="*/ 1606468 w 1868413"/>
              <a:gd name="connsiteY8" fmla="*/ 1571636 h 2382147"/>
              <a:gd name="connsiteX9" fmla="*/ 1154033 w 1868413"/>
              <a:gd name="connsiteY9" fmla="*/ 2071702 h 2382147"/>
              <a:gd name="connsiteX10" fmla="*/ 653968 w 1868413"/>
              <a:gd name="connsiteY10" fmla="*/ 2286016 h 2382147"/>
              <a:gd name="connsiteX11" fmla="*/ 82464 w 1868413"/>
              <a:gd name="connsiteY11" fmla="*/ 2214578 h 2382147"/>
              <a:gd name="connsiteX12" fmla="*/ 159185 w 1868413"/>
              <a:gd name="connsiteY12" fmla="*/ 1494914 h 2382147"/>
              <a:gd name="connsiteX13" fmla="*/ 82463 w 1868413"/>
              <a:gd name="connsiteY13" fmla="*/ 1309691 h 2382147"/>
              <a:gd name="connsiteX14" fmla="*/ 82463 w 1868413"/>
              <a:gd name="connsiteY14" fmla="*/ 261945 h 2382147"/>
              <a:gd name="connsiteX0" fmla="*/ 107156 w 1893106"/>
              <a:gd name="connsiteY0" fmla="*/ 261945 h 2382147"/>
              <a:gd name="connsiteX1" fmla="*/ 183878 w 1893106"/>
              <a:gd name="connsiteY1" fmla="*/ 76722 h 2382147"/>
              <a:gd name="connsiteX2" fmla="*/ 369101 w 1893106"/>
              <a:gd name="connsiteY2" fmla="*/ 0 h 2382147"/>
              <a:gd name="connsiteX3" fmla="*/ 1631161 w 1893106"/>
              <a:gd name="connsiteY3" fmla="*/ 0 h 2382147"/>
              <a:gd name="connsiteX4" fmla="*/ 1816384 w 1893106"/>
              <a:gd name="connsiteY4" fmla="*/ 76722 h 2382147"/>
              <a:gd name="connsiteX5" fmla="*/ 1893106 w 1893106"/>
              <a:gd name="connsiteY5" fmla="*/ 261945 h 2382147"/>
              <a:gd name="connsiteX6" fmla="*/ 1893106 w 1893106"/>
              <a:gd name="connsiteY6" fmla="*/ 1309691 h 2382147"/>
              <a:gd name="connsiteX7" fmla="*/ 1816384 w 1893106"/>
              <a:gd name="connsiteY7" fmla="*/ 1494914 h 2382147"/>
              <a:gd name="connsiteX8" fmla="*/ 1631161 w 1893106"/>
              <a:gd name="connsiteY8" fmla="*/ 1571636 h 2382147"/>
              <a:gd name="connsiteX9" fmla="*/ 1178726 w 1893106"/>
              <a:gd name="connsiteY9" fmla="*/ 2071702 h 2382147"/>
              <a:gd name="connsiteX10" fmla="*/ 678661 w 1893106"/>
              <a:gd name="connsiteY10" fmla="*/ 2286016 h 2382147"/>
              <a:gd name="connsiteX11" fmla="*/ 107157 w 1893106"/>
              <a:gd name="connsiteY11" fmla="*/ 2214578 h 2382147"/>
              <a:gd name="connsiteX12" fmla="*/ 35719 w 1893106"/>
              <a:gd name="connsiteY12" fmla="*/ 1500198 h 2382147"/>
              <a:gd name="connsiteX13" fmla="*/ 107156 w 1893106"/>
              <a:gd name="connsiteY13" fmla="*/ 1309691 h 2382147"/>
              <a:gd name="connsiteX14" fmla="*/ 107156 w 1893106"/>
              <a:gd name="connsiteY14" fmla="*/ 261945 h 238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3106" h="2382147">
                <a:moveTo>
                  <a:pt x="107156" y="261945"/>
                </a:moveTo>
                <a:cubicBezTo>
                  <a:pt x="107156" y="192473"/>
                  <a:pt x="134754" y="125846"/>
                  <a:pt x="183878" y="76722"/>
                </a:cubicBezTo>
                <a:cubicBezTo>
                  <a:pt x="233002" y="27598"/>
                  <a:pt x="299629" y="0"/>
                  <a:pt x="369101" y="0"/>
                </a:cubicBezTo>
                <a:lnTo>
                  <a:pt x="1631161" y="0"/>
                </a:lnTo>
                <a:cubicBezTo>
                  <a:pt x="1700633" y="0"/>
                  <a:pt x="1767260" y="27598"/>
                  <a:pt x="1816384" y="76722"/>
                </a:cubicBezTo>
                <a:cubicBezTo>
                  <a:pt x="1865508" y="125846"/>
                  <a:pt x="1893106" y="192473"/>
                  <a:pt x="1893106" y="261945"/>
                </a:cubicBezTo>
                <a:lnTo>
                  <a:pt x="1893106" y="1309691"/>
                </a:lnTo>
                <a:cubicBezTo>
                  <a:pt x="1893106" y="1379163"/>
                  <a:pt x="1865508" y="1445790"/>
                  <a:pt x="1816384" y="1494914"/>
                </a:cubicBezTo>
                <a:cubicBezTo>
                  <a:pt x="1767260" y="1544038"/>
                  <a:pt x="1700633" y="1571636"/>
                  <a:pt x="1631161" y="1571636"/>
                </a:cubicBezTo>
                <a:lnTo>
                  <a:pt x="1178726" y="2071702"/>
                </a:lnTo>
                <a:cubicBezTo>
                  <a:pt x="1031694" y="2118203"/>
                  <a:pt x="844469" y="2382147"/>
                  <a:pt x="678661" y="2286016"/>
                </a:cubicBezTo>
                <a:cubicBezTo>
                  <a:pt x="543677" y="2249173"/>
                  <a:pt x="214314" y="2345548"/>
                  <a:pt x="107157" y="2214578"/>
                </a:cubicBezTo>
                <a:cubicBezTo>
                  <a:pt x="0" y="2083608"/>
                  <a:pt x="35719" y="1651012"/>
                  <a:pt x="35719" y="1500198"/>
                </a:cubicBezTo>
                <a:cubicBezTo>
                  <a:pt x="35719" y="1349384"/>
                  <a:pt x="107156" y="1379163"/>
                  <a:pt x="107156" y="1309691"/>
                </a:cubicBezTo>
                <a:lnTo>
                  <a:pt x="107156" y="261945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nir.com.ua/uploads/cat/VEC_00002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285720" y="3214686"/>
            <a:ext cx="4286280" cy="3643314"/>
            <a:chOff x="1000100" y="2143116"/>
            <a:chExt cx="5008753" cy="4714884"/>
          </a:xfrm>
        </p:grpSpPr>
        <p:pic>
          <p:nvPicPr>
            <p:cNvPr id="2" name="Рисунок 1" descr="10_0.tmp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1000100" y="2143116"/>
              <a:ext cx="5008753" cy="4714884"/>
            </a:xfrm>
            <a:prstGeom prst="rect">
              <a:avLst/>
            </a:prstGeom>
          </p:spPr>
        </p:pic>
        <p:pic>
          <p:nvPicPr>
            <p:cNvPr id="6" name="Picture 8" descr="http://papus666.narod.ru/clipart/r/ram/ludy/ramk26.pn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 rot="20377362">
              <a:off x="2099207" y="2374670"/>
              <a:ext cx="1935857" cy="1106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399474" cy="54235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4624E-7 L 0.53369 -0.024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-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113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2"/>
          <p:cNvGrpSpPr/>
          <p:nvPr/>
        </p:nvGrpSpPr>
        <p:grpSpPr>
          <a:xfrm>
            <a:off x="1276497" y="195809"/>
            <a:ext cx="4653371" cy="1874853"/>
            <a:chOff x="1276497" y="195809"/>
            <a:chExt cx="4653371" cy="1874853"/>
          </a:xfrm>
        </p:grpSpPr>
        <p:sp>
          <p:nvSpPr>
            <p:cNvPr id="4" name="Облако 3"/>
            <p:cNvSpPr/>
            <p:nvPr/>
          </p:nvSpPr>
          <p:spPr>
            <a:xfrm>
              <a:off x="1513948" y="195809"/>
              <a:ext cx="4415920" cy="1874853"/>
            </a:xfrm>
            <a:prstGeom prst="cloud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76497" y="428604"/>
              <a:ext cx="4572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000" dirty="0" smtClean="0"/>
                <a:t>Долго ли иль вскоре</a:t>
              </a:r>
            </a:p>
            <a:p>
              <a:pPr algn="ctr"/>
              <a:r>
                <a:rPr lang="ru-RU" sz="2000" dirty="0" smtClean="0"/>
                <a:t>Приезжаем мы на море. </a:t>
              </a:r>
            </a:p>
            <a:p>
              <a:pPr algn="ctr"/>
              <a:r>
                <a:rPr lang="ru-RU" sz="2000" dirty="0" smtClean="0"/>
                <a:t>Нет, не кончится наш поход!</a:t>
              </a:r>
              <a:br>
                <a:rPr lang="ru-RU" sz="2000" dirty="0" smtClean="0"/>
              </a:br>
              <a:r>
                <a:rPr lang="ru-RU" sz="2000" dirty="0" smtClean="0"/>
                <a:t>Сядем мы на </a:t>
              </a:r>
              <a:r>
                <a:rPr lang="ru-RU" sz="2000" b="1" dirty="0" smtClean="0"/>
                <a:t>…....</a:t>
              </a:r>
              <a:endParaRPr lang="ru-RU" sz="2000" dirty="0"/>
            </a:p>
          </p:txBody>
        </p:sp>
      </p:grpSp>
      <p:sp>
        <p:nvSpPr>
          <p:cNvPr id="6" name="Скругленный прямоугольник 5">
            <a:hlinkClick r:id="" action="ppaction://noaction"/>
          </p:cNvPr>
          <p:cNvSpPr/>
          <p:nvPr/>
        </p:nvSpPr>
        <p:spPr>
          <a:xfrm>
            <a:off x="357158" y="3643314"/>
            <a:ext cx="1643074" cy="142876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" action="ppaction://noaction"/>
          </p:cNvPr>
          <p:cNvSpPr/>
          <p:nvPr/>
        </p:nvSpPr>
        <p:spPr>
          <a:xfrm>
            <a:off x="2500298" y="3286124"/>
            <a:ext cx="2571768" cy="178595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" action="ppaction://noaction"/>
          </p:cNvPr>
          <p:cNvSpPr/>
          <p:nvPr/>
        </p:nvSpPr>
        <p:spPr>
          <a:xfrm>
            <a:off x="6429388" y="3571876"/>
            <a:ext cx="2500330" cy="142876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" action="ppaction://noaction"/>
          </p:cNvPr>
          <p:cNvSpPr/>
          <p:nvPr/>
        </p:nvSpPr>
        <p:spPr>
          <a:xfrm>
            <a:off x="6429388" y="285728"/>
            <a:ext cx="2428892" cy="11430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>
            <a:hlinkClick r:id="rId3" action="ppaction://hlinksldjump"/>
          </p:cNvPr>
          <p:cNvSpPr/>
          <p:nvPr/>
        </p:nvSpPr>
        <p:spPr>
          <a:xfrm>
            <a:off x="-113432" y="1473201"/>
            <a:ext cx="3619020" cy="1733908"/>
          </a:xfrm>
          <a:custGeom>
            <a:avLst/>
            <a:gdLst>
              <a:gd name="connsiteX0" fmla="*/ 0 w 1500198"/>
              <a:gd name="connsiteY0" fmla="*/ 250038 h 1500198"/>
              <a:gd name="connsiteX1" fmla="*/ 73235 w 1500198"/>
              <a:gd name="connsiteY1" fmla="*/ 73234 h 1500198"/>
              <a:gd name="connsiteX2" fmla="*/ 250039 w 1500198"/>
              <a:gd name="connsiteY2" fmla="*/ 0 h 1500198"/>
              <a:gd name="connsiteX3" fmla="*/ 1250160 w 1500198"/>
              <a:gd name="connsiteY3" fmla="*/ 0 h 1500198"/>
              <a:gd name="connsiteX4" fmla="*/ 1426964 w 1500198"/>
              <a:gd name="connsiteY4" fmla="*/ 73235 h 1500198"/>
              <a:gd name="connsiteX5" fmla="*/ 1500198 w 1500198"/>
              <a:gd name="connsiteY5" fmla="*/ 250039 h 1500198"/>
              <a:gd name="connsiteX6" fmla="*/ 1500198 w 1500198"/>
              <a:gd name="connsiteY6" fmla="*/ 1250160 h 1500198"/>
              <a:gd name="connsiteX7" fmla="*/ 1426964 w 1500198"/>
              <a:gd name="connsiteY7" fmla="*/ 1426964 h 1500198"/>
              <a:gd name="connsiteX8" fmla="*/ 1250160 w 1500198"/>
              <a:gd name="connsiteY8" fmla="*/ 1500198 h 1500198"/>
              <a:gd name="connsiteX9" fmla="*/ 250038 w 1500198"/>
              <a:gd name="connsiteY9" fmla="*/ 1500198 h 1500198"/>
              <a:gd name="connsiteX10" fmla="*/ 73234 w 1500198"/>
              <a:gd name="connsiteY10" fmla="*/ 1426963 h 1500198"/>
              <a:gd name="connsiteX11" fmla="*/ 0 w 1500198"/>
              <a:gd name="connsiteY11" fmla="*/ 1250159 h 1500198"/>
              <a:gd name="connsiteX12" fmla="*/ 0 w 1500198"/>
              <a:gd name="connsiteY12" fmla="*/ 250038 h 1500198"/>
              <a:gd name="connsiteX0" fmla="*/ 357222 w 1857420"/>
              <a:gd name="connsiteY0" fmla="*/ 250038 h 1616494"/>
              <a:gd name="connsiteX1" fmla="*/ 430457 w 1857420"/>
              <a:gd name="connsiteY1" fmla="*/ 73234 h 1616494"/>
              <a:gd name="connsiteX2" fmla="*/ 607261 w 1857420"/>
              <a:gd name="connsiteY2" fmla="*/ 0 h 1616494"/>
              <a:gd name="connsiteX3" fmla="*/ 1607382 w 1857420"/>
              <a:gd name="connsiteY3" fmla="*/ 0 h 1616494"/>
              <a:gd name="connsiteX4" fmla="*/ 1784186 w 1857420"/>
              <a:gd name="connsiteY4" fmla="*/ 73235 h 1616494"/>
              <a:gd name="connsiteX5" fmla="*/ 1857420 w 1857420"/>
              <a:gd name="connsiteY5" fmla="*/ 250039 h 1616494"/>
              <a:gd name="connsiteX6" fmla="*/ 1857420 w 1857420"/>
              <a:gd name="connsiteY6" fmla="*/ 1250160 h 1616494"/>
              <a:gd name="connsiteX7" fmla="*/ 1784186 w 1857420"/>
              <a:gd name="connsiteY7" fmla="*/ 1426964 h 1616494"/>
              <a:gd name="connsiteX8" fmla="*/ 1607382 w 1857420"/>
              <a:gd name="connsiteY8" fmla="*/ 1500198 h 1616494"/>
              <a:gd name="connsiteX9" fmla="*/ 607260 w 1857420"/>
              <a:gd name="connsiteY9" fmla="*/ 1500198 h 1616494"/>
              <a:gd name="connsiteX10" fmla="*/ 430456 w 1857420"/>
              <a:gd name="connsiteY10" fmla="*/ 1426963 h 1616494"/>
              <a:gd name="connsiteX11" fmla="*/ 0 w 1857420"/>
              <a:gd name="connsiteY11" fmla="*/ 1550179 h 1616494"/>
              <a:gd name="connsiteX12" fmla="*/ 357222 w 1857420"/>
              <a:gd name="connsiteY12" fmla="*/ 250038 h 1616494"/>
              <a:gd name="connsiteX0" fmla="*/ 357222 w 1857420"/>
              <a:gd name="connsiteY0" fmla="*/ 250038 h 1920234"/>
              <a:gd name="connsiteX1" fmla="*/ 430457 w 1857420"/>
              <a:gd name="connsiteY1" fmla="*/ 73234 h 1920234"/>
              <a:gd name="connsiteX2" fmla="*/ 607261 w 1857420"/>
              <a:gd name="connsiteY2" fmla="*/ 0 h 1920234"/>
              <a:gd name="connsiteX3" fmla="*/ 1607382 w 1857420"/>
              <a:gd name="connsiteY3" fmla="*/ 0 h 1920234"/>
              <a:gd name="connsiteX4" fmla="*/ 1784186 w 1857420"/>
              <a:gd name="connsiteY4" fmla="*/ 73235 h 1920234"/>
              <a:gd name="connsiteX5" fmla="*/ 1857420 w 1857420"/>
              <a:gd name="connsiteY5" fmla="*/ 250039 h 1920234"/>
              <a:gd name="connsiteX6" fmla="*/ 1857420 w 1857420"/>
              <a:gd name="connsiteY6" fmla="*/ 1250160 h 1920234"/>
              <a:gd name="connsiteX7" fmla="*/ 1784186 w 1857420"/>
              <a:gd name="connsiteY7" fmla="*/ 1426964 h 1920234"/>
              <a:gd name="connsiteX8" fmla="*/ 1607382 w 1857420"/>
              <a:gd name="connsiteY8" fmla="*/ 1500198 h 1920234"/>
              <a:gd name="connsiteX9" fmla="*/ 392914 w 1857420"/>
              <a:gd name="connsiteY9" fmla="*/ 1920234 h 1920234"/>
              <a:gd name="connsiteX10" fmla="*/ 430456 w 1857420"/>
              <a:gd name="connsiteY10" fmla="*/ 1426963 h 1920234"/>
              <a:gd name="connsiteX11" fmla="*/ 0 w 1857420"/>
              <a:gd name="connsiteY11" fmla="*/ 1550179 h 1920234"/>
              <a:gd name="connsiteX12" fmla="*/ 357222 w 1857420"/>
              <a:gd name="connsiteY12" fmla="*/ 250038 h 1920234"/>
              <a:gd name="connsiteX0" fmla="*/ 357222 w 1857420"/>
              <a:gd name="connsiteY0" fmla="*/ 250038 h 1920234"/>
              <a:gd name="connsiteX1" fmla="*/ 430457 w 1857420"/>
              <a:gd name="connsiteY1" fmla="*/ 73234 h 1920234"/>
              <a:gd name="connsiteX2" fmla="*/ 607261 w 1857420"/>
              <a:gd name="connsiteY2" fmla="*/ 0 h 1920234"/>
              <a:gd name="connsiteX3" fmla="*/ 1607382 w 1857420"/>
              <a:gd name="connsiteY3" fmla="*/ 0 h 1920234"/>
              <a:gd name="connsiteX4" fmla="*/ 1784186 w 1857420"/>
              <a:gd name="connsiteY4" fmla="*/ 73235 h 1920234"/>
              <a:gd name="connsiteX5" fmla="*/ 1857420 w 1857420"/>
              <a:gd name="connsiteY5" fmla="*/ 250039 h 1920234"/>
              <a:gd name="connsiteX6" fmla="*/ 1857420 w 1857420"/>
              <a:gd name="connsiteY6" fmla="*/ 1250160 h 1920234"/>
              <a:gd name="connsiteX7" fmla="*/ 1784186 w 1857420"/>
              <a:gd name="connsiteY7" fmla="*/ 1426964 h 1920234"/>
              <a:gd name="connsiteX8" fmla="*/ 1607382 w 1857420"/>
              <a:gd name="connsiteY8" fmla="*/ 1500198 h 1920234"/>
              <a:gd name="connsiteX9" fmla="*/ 971544 w 1857420"/>
              <a:gd name="connsiteY9" fmla="*/ 1446063 h 1920234"/>
              <a:gd name="connsiteX10" fmla="*/ 392914 w 1857420"/>
              <a:gd name="connsiteY10" fmla="*/ 1920234 h 1920234"/>
              <a:gd name="connsiteX11" fmla="*/ 430456 w 1857420"/>
              <a:gd name="connsiteY11" fmla="*/ 1426963 h 1920234"/>
              <a:gd name="connsiteX12" fmla="*/ 0 w 1857420"/>
              <a:gd name="connsiteY12" fmla="*/ 1550179 h 1920234"/>
              <a:gd name="connsiteX13" fmla="*/ 357222 w 1857420"/>
              <a:gd name="connsiteY13" fmla="*/ 250038 h 1920234"/>
              <a:gd name="connsiteX0" fmla="*/ 357222 w 1857420"/>
              <a:gd name="connsiteY0" fmla="*/ 250038 h 1968683"/>
              <a:gd name="connsiteX1" fmla="*/ 430457 w 1857420"/>
              <a:gd name="connsiteY1" fmla="*/ 73234 h 1968683"/>
              <a:gd name="connsiteX2" fmla="*/ 607261 w 1857420"/>
              <a:gd name="connsiteY2" fmla="*/ 0 h 1968683"/>
              <a:gd name="connsiteX3" fmla="*/ 1607382 w 1857420"/>
              <a:gd name="connsiteY3" fmla="*/ 0 h 1968683"/>
              <a:gd name="connsiteX4" fmla="*/ 1784186 w 1857420"/>
              <a:gd name="connsiteY4" fmla="*/ 73235 h 1968683"/>
              <a:gd name="connsiteX5" fmla="*/ 1857420 w 1857420"/>
              <a:gd name="connsiteY5" fmla="*/ 250039 h 1968683"/>
              <a:gd name="connsiteX6" fmla="*/ 1857420 w 1857420"/>
              <a:gd name="connsiteY6" fmla="*/ 1250160 h 1968683"/>
              <a:gd name="connsiteX7" fmla="*/ 1784186 w 1857420"/>
              <a:gd name="connsiteY7" fmla="*/ 1426964 h 1968683"/>
              <a:gd name="connsiteX8" fmla="*/ 1607382 w 1857420"/>
              <a:gd name="connsiteY8" fmla="*/ 1500198 h 1968683"/>
              <a:gd name="connsiteX9" fmla="*/ 971544 w 1857420"/>
              <a:gd name="connsiteY9" fmla="*/ 1446063 h 1968683"/>
              <a:gd name="connsiteX10" fmla="*/ 392914 w 1857420"/>
              <a:gd name="connsiteY10" fmla="*/ 1920234 h 1968683"/>
              <a:gd name="connsiteX11" fmla="*/ 430456 w 1857420"/>
              <a:gd name="connsiteY11" fmla="*/ 1907007 h 1968683"/>
              <a:gd name="connsiteX12" fmla="*/ 0 w 1857420"/>
              <a:gd name="connsiteY12" fmla="*/ 1550179 h 1968683"/>
              <a:gd name="connsiteX13" fmla="*/ 357222 w 1857420"/>
              <a:gd name="connsiteY13" fmla="*/ 250038 h 1968683"/>
              <a:gd name="connsiteX0" fmla="*/ 357222 w 1857420"/>
              <a:gd name="connsiteY0" fmla="*/ 250038 h 1968683"/>
              <a:gd name="connsiteX1" fmla="*/ 430457 w 1857420"/>
              <a:gd name="connsiteY1" fmla="*/ 73234 h 1968683"/>
              <a:gd name="connsiteX2" fmla="*/ 607261 w 1857420"/>
              <a:gd name="connsiteY2" fmla="*/ 0 h 1968683"/>
              <a:gd name="connsiteX3" fmla="*/ 1607382 w 1857420"/>
              <a:gd name="connsiteY3" fmla="*/ 0 h 1968683"/>
              <a:gd name="connsiteX4" fmla="*/ 1784186 w 1857420"/>
              <a:gd name="connsiteY4" fmla="*/ 73235 h 1968683"/>
              <a:gd name="connsiteX5" fmla="*/ 1857420 w 1857420"/>
              <a:gd name="connsiteY5" fmla="*/ 250039 h 1968683"/>
              <a:gd name="connsiteX6" fmla="*/ 1857420 w 1857420"/>
              <a:gd name="connsiteY6" fmla="*/ 1250160 h 1968683"/>
              <a:gd name="connsiteX7" fmla="*/ 1784186 w 1857420"/>
              <a:gd name="connsiteY7" fmla="*/ 1426964 h 1968683"/>
              <a:gd name="connsiteX8" fmla="*/ 1607382 w 1857420"/>
              <a:gd name="connsiteY8" fmla="*/ 1500198 h 1968683"/>
              <a:gd name="connsiteX9" fmla="*/ 971544 w 1857420"/>
              <a:gd name="connsiteY9" fmla="*/ 1446063 h 1968683"/>
              <a:gd name="connsiteX10" fmla="*/ 679812 w 1857420"/>
              <a:gd name="connsiteY10" fmla="*/ 1920020 h 1968683"/>
              <a:gd name="connsiteX11" fmla="*/ 392914 w 1857420"/>
              <a:gd name="connsiteY11" fmla="*/ 1920234 h 1968683"/>
              <a:gd name="connsiteX12" fmla="*/ 430456 w 1857420"/>
              <a:gd name="connsiteY12" fmla="*/ 1907007 h 1968683"/>
              <a:gd name="connsiteX13" fmla="*/ 0 w 1857420"/>
              <a:gd name="connsiteY13" fmla="*/ 1550179 h 1968683"/>
              <a:gd name="connsiteX14" fmla="*/ 357222 w 1857420"/>
              <a:gd name="connsiteY14" fmla="*/ 250038 h 1968683"/>
              <a:gd name="connsiteX0" fmla="*/ 370299 w 1870497"/>
              <a:gd name="connsiteY0" fmla="*/ 250038 h 1968683"/>
              <a:gd name="connsiteX1" fmla="*/ 443534 w 1870497"/>
              <a:gd name="connsiteY1" fmla="*/ 73234 h 1968683"/>
              <a:gd name="connsiteX2" fmla="*/ 620338 w 1870497"/>
              <a:gd name="connsiteY2" fmla="*/ 0 h 1968683"/>
              <a:gd name="connsiteX3" fmla="*/ 1620459 w 1870497"/>
              <a:gd name="connsiteY3" fmla="*/ 0 h 1968683"/>
              <a:gd name="connsiteX4" fmla="*/ 1797263 w 1870497"/>
              <a:gd name="connsiteY4" fmla="*/ 73235 h 1968683"/>
              <a:gd name="connsiteX5" fmla="*/ 1870497 w 1870497"/>
              <a:gd name="connsiteY5" fmla="*/ 250039 h 1968683"/>
              <a:gd name="connsiteX6" fmla="*/ 1870497 w 1870497"/>
              <a:gd name="connsiteY6" fmla="*/ 1250160 h 1968683"/>
              <a:gd name="connsiteX7" fmla="*/ 1797263 w 1870497"/>
              <a:gd name="connsiteY7" fmla="*/ 1426964 h 1968683"/>
              <a:gd name="connsiteX8" fmla="*/ 1620459 w 1870497"/>
              <a:gd name="connsiteY8" fmla="*/ 1500198 h 1968683"/>
              <a:gd name="connsiteX9" fmla="*/ 984621 w 1870497"/>
              <a:gd name="connsiteY9" fmla="*/ 1446063 h 1968683"/>
              <a:gd name="connsiteX10" fmla="*/ 692889 w 1870497"/>
              <a:gd name="connsiteY10" fmla="*/ 1920020 h 1968683"/>
              <a:gd name="connsiteX11" fmla="*/ 405991 w 1870497"/>
              <a:gd name="connsiteY11" fmla="*/ 1920234 h 1968683"/>
              <a:gd name="connsiteX12" fmla="*/ 443533 w 1870497"/>
              <a:gd name="connsiteY12" fmla="*/ 1907007 h 1968683"/>
              <a:gd name="connsiteX13" fmla="*/ 291837 w 1870497"/>
              <a:gd name="connsiteY13" fmla="*/ 1787812 h 1968683"/>
              <a:gd name="connsiteX14" fmla="*/ 13077 w 1870497"/>
              <a:gd name="connsiteY14" fmla="*/ 1550179 h 1968683"/>
              <a:gd name="connsiteX15" fmla="*/ 370299 w 1870497"/>
              <a:gd name="connsiteY15" fmla="*/ 250038 h 1968683"/>
              <a:gd name="connsiteX0" fmla="*/ 370299 w 1870497"/>
              <a:gd name="connsiteY0" fmla="*/ 250038 h 1968683"/>
              <a:gd name="connsiteX1" fmla="*/ 443534 w 1870497"/>
              <a:gd name="connsiteY1" fmla="*/ 73234 h 1968683"/>
              <a:gd name="connsiteX2" fmla="*/ 620338 w 1870497"/>
              <a:gd name="connsiteY2" fmla="*/ 0 h 1968683"/>
              <a:gd name="connsiteX3" fmla="*/ 1620459 w 1870497"/>
              <a:gd name="connsiteY3" fmla="*/ 0 h 1968683"/>
              <a:gd name="connsiteX4" fmla="*/ 1797263 w 1870497"/>
              <a:gd name="connsiteY4" fmla="*/ 73235 h 1968683"/>
              <a:gd name="connsiteX5" fmla="*/ 1870497 w 1870497"/>
              <a:gd name="connsiteY5" fmla="*/ 250039 h 1968683"/>
              <a:gd name="connsiteX6" fmla="*/ 1870497 w 1870497"/>
              <a:gd name="connsiteY6" fmla="*/ 1250160 h 1968683"/>
              <a:gd name="connsiteX7" fmla="*/ 1797263 w 1870497"/>
              <a:gd name="connsiteY7" fmla="*/ 1426964 h 1968683"/>
              <a:gd name="connsiteX8" fmla="*/ 1620459 w 1870497"/>
              <a:gd name="connsiteY8" fmla="*/ 1928144 h 1968683"/>
              <a:gd name="connsiteX9" fmla="*/ 984621 w 1870497"/>
              <a:gd name="connsiteY9" fmla="*/ 1446063 h 1968683"/>
              <a:gd name="connsiteX10" fmla="*/ 692889 w 1870497"/>
              <a:gd name="connsiteY10" fmla="*/ 1920020 h 1968683"/>
              <a:gd name="connsiteX11" fmla="*/ 405991 w 1870497"/>
              <a:gd name="connsiteY11" fmla="*/ 1920234 h 1968683"/>
              <a:gd name="connsiteX12" fmla="*/ 443533 w 1870497"/>
              <a:gd name="connsiteY12" fmla="*/ 1907007 h 1968683"/>
              <a:gd name="connsiteX13" fmla="*/ 291837 w 1870497"/>
              <a:gd name="connsiteY13" fmla="*/ 1787812 h 1968683"/>
              <a:gd name="connsiteX14" fmla="*/ 13077 w 1870497"/>
              <a:gd name="connsiteY14" fmla="*/ 1550179 h 1968683"/>
              <a:gd name="connsiteX15" fmla="*/ 370299 w 1870497"/>
              <a:gd name="connsiteY15" fmla="*/ 250038 h 1968683"/>
              <a:gd name="connsiteX0" fmla="*/ 370299 w 1870497"/>
              <a:gd name="connsiteY0" fmla="*/ 250038 h 2045199"/>
              <a:gd name="connsiteX1" fmla="*/ 443534 w 1870497"/>
              <a:gd name="connsiteY1" fmla="*/ 73234 h 2045199"/>
              <a:gd name="connsiteX2" fmla="*/ 620338 w 1870497"/>
              <a:gd name="connsiteY2" fmla="*/ 0 h 2045199"/>
              <a:gd name="connsiteX3" fmla="*/ 1620459 w 1870497"/>
              <a:gd name="connsiteY3" fmla="*/ 0 h 2045199"/>
              <a:gd name="connsiteX4" fmla="*/ 1797263 w 1870497"/>
              <a:gd name="connsiteY4" fmla="*/ 73235 h 2045199"/>
              <a:gd name="connsiteX5" fmla="*/ 1870497 w 1870497"/>
              <a:gd name="connsiteY5" fmla="*/ 250039 h 2045199"/>
              <a:gd name="connsiteX6" fmla="*/ 1870497 w 1870497"/>
              <a:gd name="connsiteY6" fmla="*/ 1250160 h 2045199"/>
              <a:gd name="connsiteX7" fmla="*/ 1797263 w 1870497"/>
              <a:gd name="connsiteY7" fmla="*/ 1426964 h 2045199"/>
              <a:gd name="connsiteX8" fmla="*/ 1620459 w 1870497"/>
              <a:gd name="connsiteY8" fmla="*/ 1928144 h 2045199"/>
              <a:gd name="connsiteX9" fmla="*/ 984621 w 1870497"/>
              <a:gd name="connsiteY9" fmla="*/ 2045199 h 2045199"/>
              <a:gd name="connsiteX10" fmla="*/ 692889 w 1870497"/>
              <a:gd name="connsiteY10" fmla="*/ 1920020 h 2045199"/>
              <a:gd name="connsiteX11" fmla="*/ 405991 w 1870497"/>
              <a:gd name="connsiteY11" fmla="*/ 1920234 h 2045199"/>
              <a:gd name="connsiteX12" fmla="*/ 443533 w 1870497"/>
              <a:gd name="connsiteY12" fmla="*/ 1907007 h 2045199"/>
              <a:gd name="connsiteX13" fmla="*/ 291837 w 1870497"/>
              <a:gd name="connsiteY13" fmla="*/ 1787812 h 2045199"/>
              <a:gd name="connsiteX14" fmla="*/ 13077 w 1870497"/>
              <a:gd name="connsiteY14" fmla="*/ 1550179 h 2045199"/>
              <a:gd name="connsiteX15" fmla="*/ 370299 w 1870497"/>
              <a:gd name="connsiteY15" fmla="*/ 250038 h 2045199"/>
              <a:gd name="connsiteX0" fmla="*/ 370299 w 1871929"/>
              <a:gd name="connsiteY0" fmla="*/ 250038 h 2045199"/>
              <a:gd name="connsiteX1" fmla="*/ 443534 w 1871929"/>
              <a:gd name="connsiteY1" fmla="*/ 73234 h 2045199"/>
              <a:gd name="connsiteX2" fmla="*/ 620338 w 1871929"/>
              <a:gd name="connsiteY2" fmla="*/ 0 h 2045199"/>
              <a:gd name="connsiteX3" fmla="*/ 1620459 w 1871929"/>
              <a:gd name="connsiteY3" fmla="*/ 0 h 2045199"/>
              <a:gd name="connsiteX4" fmla="*/ 1797263 w 1871929"/>
              <a:gd name="connsiteY4" fmla="*/ 73235 h 2045199"/>
              <a:gd name="connsiteX5" fmla="*/ 1870497 w 1871929"/>
              <a:gd name="connsiteY5" fmla="*/ 250039 h 2045199"/>
              <a:gd name="connsiteX6" fmla="*/ 1871929 w 1871929"/>
              <a:gd name="connsiteY6" fmla="*/ 1134343 h 2045199"/>
              <a:gd name="connsiteX7" fmla="*/ 1870497 w 1871929"/>
              <a:gd name="connsiteY7" fmla="*/ 1250160 h 2045199"/>
              <a:gd name="connsiteX8" fmla="*/ 1797263 w 1871929"/>
              <a:gd name="connsiteY8" fmla="*/ 1426964 h 2045199"/>
              <a:gd name="connsiteX9" fmla="*/ 1620459 w 1871929"/>
              <a:gd name="connsiteY9" fmla="*/ 1928144 h 2045199"/>
              <a:gd name="connsiteX10" fmla="*/ 984621 w 1871929"/>
              <a:gd name="connsiteY10" fmla="*/ 2045199 h 2045199"/>
              <a:gd name="connsiteX11" fmla="*/ 692889 w 1871929"/>
              <a:gd name="connsiteY11" fmla="*/ 1920020 h 2045199"/>
              <a:gd name="connsiteX12" fmla="*/ 405991 w 1871929"/>
              <a:gd name="connsiteY12" fmla="*/ 1920234 h 2045199"/>
              <a:gd name="connsiteX13" fmla="*/ 443533 w 1871929"/>
              <a:gd name="connsiteY13" fmla="*/ 1907007 h 2045199"/>
              <a:gd name="connsiteX14" fmla="*/ 291837 w 1871929"/>
              <a:gd name="connsiteY14" fmla="*/ 1787812 h 2045199"/>
              <a:gd name="connsiteX15" fmla="*/ 13077 w 1871929"/>
              <a:gd name="connsiteY15" fmla="*/ 1550179 h 2045199"/>
              <a:gd name="connsiteX16" fmla="*/ 370299 w 1871929"/>
              <a:gd name="connsiteY16" fmla="*/ 250038 h 2045199"/>
              <a:gd name="connsiteX0" fmla="*/ 370299 w 1871929"/>
              <a:gd name="connsiteY0" fmla="*/ 250038 h 2045199"/>
              <a:gd name="connsiteX1" fmla="*/ 443534 w 1871929"/>
              <a:gd name="connsiteY1" fmla="*/ 73234 h 2045199"/>
              <a:gd name="connsiteX2" fmla="*/ 620338 w 1871929"/>
              <a:gd name="connsiteY2" fmla="*/ 0 h 2045199"/>
              <a:gd name="connsiteX3" fmla="*/ 1620459 w 1871929"/>
              <a:gd name="connsiteY3" fmla="*/ 0 h 2045199"/>
              <a:gd name="connsiteX4" fmla="*/ 1471938 w 1871929"/>
              <a:gd name="connsiteY4" fmla="*/ 1185939 h 2045199"/>
              <a:gd name="connsiteX5" fmla="*/ 1870497 w 1871929"/>
              <a:gd name="connsiteY5" fmla="*/ 250039 h 2045199"/>
              <a:gd name="connsiteX6" fmla="*/ 1871929 w 1871929"/>
              <a:gd name="connsiteY6" fmla="*/ 1134343 h 2045199"/>
              <a:gd name="connsiteX7" fmla="*/ 1870497 w 1871929"/>
              <a:gd name="connsiteY7" fmla="*/ 1250160 h 2045199"/>
              <a:gd name="connsiteX8" fmla="*/ 1797263 w 1871929"/>
              <a:gd name="connsiteY8" fmla="*/ 1426964 h 2045199"/>
              <a:gd name="connsiteX9" fmla="*/ 1620459 w 1871929"/>
              <a:gd name="connsiteY9" fmla="*/ 1928144 h 2045199"/>
              <a:gd name="connsiteX10" fmla="*/ 984621 w 1871929"/>
              <a:gd name="connsiteY10" fmla="*/ 2045199 h 2045199"/>
              <a:gd name="connsiteX11" fmla="*/ 692889 w 1871929"/>
              <a:gd name="connsiteY11" fmla="*/ 1920020 h 2045199"/>
              <a:gd name="connsiteX12" fmla="*/ 405991 w 1871929"/>
              <a:gd name="connsiteY12" fmla="*/ 1920234 h 2045199"/>
              <a:gd name="connsiteX13" fmla="*/ 443533 w 1871929"/>
              <a:gd name="connsiteY13" fmla="*/ 1907007 h 2045199"/>
              <a:gd name="connsiteX14" fmla="*/ 291837 w 1871929"/>
              <a:gd name="connsiteY14" fmla="*/ 1787812 h 2045199"/>
              <a:gd name="connsiteX15" fmla="*/ 13077 w 1871929"/>
              <a:gd name="connsiteY15" fmla="*/ 1550179 h 2045199"/>
              <a:gd name="connsiteX16" fmla="*/ 370299 w 1871929"/>
              <a:gd name="connsiteY16" fmla="*/ 250038 h 2045199"/>
              <a:gd name="connsiteX0" fmla="*/ 370299 w 1994140"/>
              <a:gd name="connsiteY0" fmla="*/ 250038 h 2045199"/>
              <a:gd name="connsiteX1" fmla="*/ 443534 w 1994140"/>
              <a:gd name="connsiteY1" fmla="*/ 73234 h 2045199"/>
              <a:gd name="connsiteX2" fmla="*/ 620338 w 1994140"/>
              <a:gd name="connsiteY2" fmla="*/ 0 h 2045199"/>
              <a:gd name="connsiteX3" fmla="*/ 1620459 w 1994140"/>
              <a:gd name="connsiteY3" fmla="*/ 0 h 2045199"/>
              <a:gd name="connsiteX4" fmla="*/ 1471938 w 1994140"/>
              <a:gd name="connsiteY4" fmla="*/ 1185939 h 2045199"/>
              <a:gd name="connsiteX5" fmla="*/ 1870497 w 1994140"/>
              <a:gd name="connsiteY5" fmla="*/ 250039 h 2045199"/>
              <a:gd name="connsiteX6" fmla="*/ 1993901 w 1994140"/>
              <a:gd name="connsiteY6" fmla="*/ 1153564 h 2045199"/>
              <a:gd name="connsiteX7" fmla="*/ 1871929 w 1994140"/>
              <a:gd name="connsiteY7" fmla="*/ 1134343 h 2045199"/>
              <a:gd name="connsiteX8" fmla="*/ 1870497 w 1994140"/>
              <a:gd name="connsiteY8" fmla="*/ 1250160 h 2045199"/>
              <a:gd name="connsiteX9" fmla="*/ 1797263 w 1994140"/>
              <a:gd name="connsiteY9" fmla="*/ 1426964 h 2045199"/>
              <a:gd name="connsiteX10" fmla="*/ 1620459 w 1994140"/>
              <a:gd name="connsiteY10" fmla="*/ 1928144 h 2045199"/>
              <a:gd name="connsiteX11" fmla="*/ 984621 w 1994140"/>
              <a:gd name="connsiteY11" fmla="*/ 2045199 h 2045199"/>
              <a:gd name="connsiteX12" fmla="*/ 692889 w 1994140"/>
              <a:gd name="connsiteY12" fmla="*/ 1920020 h 2045199"/>
              <a:gd name="connsiteX13" fmla="*/ 405991 w 1994140"/>
              <a:gd name="connsiteY13" fmla="*/ 1920234 h 2045199"/>
              <a:gd name="connsiteX14" fmla="*/ 443533 w 1994140"/>
              <a:gd name="connsiteY14" fmla="*/ 1907007 h 2045199"/>
              <a:gd name="connsiteX15" fmla="*/ 291837 w 1994140"/>
              <a:gd name="connsiteY15" fmla="*/ 1787812 h 2045199"/>
              <a:gd name="connsiteX16" fmla="*/ 13077 w 1994140"/>
              <a:gd name="connsiteY16" fmla="*/ 1550179 h 2045199"/>
              <a:gd name="connsiteX17" fmla="*/ 370299 w 1994140"/>
              <a:gd name="connsiteY17" fmla="*/ 250038 h 2045199"/>
              <a:gd name="connsiteX0" fmla="*/ 370299 w 1995423"/>
              <a:gd name="connsiteY0" fmla="*/ 250038 h 2045199"/>
              <a:gd name="connsiteX1" fmla="*/ 443534 w 1995423"/>
              <a:gd name="connsiteY1" fmla="*/ 73234 h 2045199"/>
              <a:gd name="connsiteX2" fmla="*/ 620338 w 1995423"/>
              <a:gd name="connsiteY2" fmla="*/ 0 h 2045199"/>
              <a:gd name="connsiteX3" fmla="*/ 1620459 w 1995423"/>
              <a:gd name="connsiteY3" fmla="*/ 0 h 2045199"/>
              <a:gd name="connsiteX4" fmla="*/ 1471938 w 1995423"/>
              <a:gd name="connsiteY4" fmla="*/ 1185939 h 2045199"/>
              <a:gd name="connsiteX5" fmla="*/ 1870497 w 1995423"/>
              <a:gd name="connsiteY5" fmla="*/ 250039 h 2045199"/>
              <a:gd name="connsiteX6" fmla="*/ 1881060 w 1995423"/>
              <a:gd name="connsiteY6" fmla="*/ 1010306 h 2045199"/>
              <a:gd name="connsiteX7" fmla="*/ 1993901 w 1995423"/>
              <a:gd name="connsiteY7" fmla="*/ 1153564 h 2045199"/>
              <a:gd name="connsiteX8" fmla="*/ 1871929 w 1995423"/>
              <a:gd name="connsiteY8" fmla="*/ 1134343 h 2045199"/>
              <a:gd name="connsiteX9" fmla="*/ 1870497 w 1995423"/>
              <a:gd name="connsiteY9" fmla="*/ 1250160 h 2045199"/>
              <a:gd name="connsiteX10" fmla="*/ 1797263 w 1995423"/>
              <a:gd name="connsiteY10" fmla="*/ 1426964 h 2045199"/>
              <a:gd name="connsiteX11" fmla="*/ 1620459 w 1995423"/>
              <a:gd name="connsiteY11" fmla="*/ 1928144 h 2045199"/>
              <a:gd name="connsiteX12" fmla="*/ 984621 w 1995423"/>
              <a:gd name="connsiteY12" fmla="*/ 2045199 h 2045199"/>
              <a:gd name="connsiteX13" fmla="*/ 692889 w 1995423"/>
              <a:gd name="connsiteY13" fmla="*/ 1920020 h 2045199"/>
              <a:gd name="connsiteX14" fmla="*/ 405991 w 1995423"/>
              <a:gd name="connsiteY14" fmla="*/ 1920234 h 2045199"/>
              <a:gd name="connsiteX15" fmla="*/ 443533 w 1995423"/>
              <a:gd name="connsiteY15" fmla="*/ 1907007 h 2045199"/>
              <a:gd name="connsiteX16" fmla="*/ 291837 w 1995423"/>
              <a:gd name="connsiteY16" fmla="*/ 1787812 h 2045199"/>
              <a:gd name="connsiteX17" fmla="*/ 13077 w 1995423"/>
              <a:gd name="connsiteY17" fmla="*/ 1550179 h 2045199"/>
              <a:gd name="connsiteX18" fmla="*/ 370299 w 1995423"/>
              <a:gd name="connsiteY18" fmla="*/ 250038 h 2045199"/>
              <a:gd name="connsiteX0" fmla="*/ 370299 w 1995423"/>
              <a:gd name="connsiteY0" fmla="*/ 250038 h 2045199"/>
              <a:gd name="connsiteX1" fmla="*/ 443534 w 1995423"/>
              <a:gd name="connsiteY1" fmla="*/ 73234 h 2045199"/>
              <a:gd name="connsiteX2" fmla="*/ 620338 w 1995423"/>
              <a:gd name="connsiteY2" fmla="*/ 0 h 2045199"/>
              <a:gd name="connsiteX3" fmla="*/ 1620459 w 1995423"/>
              <a:gd name="connsiteY3" fmla="*/ 0 h 2045199"/>
              <a:gd name="connsiteX4" fmla="*/ 1471938 w 1995423"/>
              <a:gd name="connsiteY4" fmla="*/ 1185939 h 2045199"/>
              <a:gd name="connsiteX5" fmla="*/ 1707825 w 1995423"/>
              <a:gd name="connsiteY5" fmla="*/ 1105959 h 2045199"/>
              <a:gd name="connsiteX6" fmla="*/ 1881060 w 1995423"/>
              <a:gd name="connsiteY6" fmla="*/ 1010306 h 2045199"/>
              <a:gd name="connsiteX7" fmla="*/ 1993901 w 1995423"/>
              <a:gd name="connsiteY7" fmla="*/ 1153564 h 2045199"/>
              <a:gd name="connsiteX8" fmla="*/ 1871929 w 1995423"/>
              <a:gd name="connsiteY8" fmla="*/ 1134343 h 2045199"/>
              <a:gd name="connsiteX9" fmla="*/ 1870497 w 1995423"/>
              <a:gd name="connsiteY9" fmla="*/ 1250160 h 2045199"/>
              <a:gd name="connsiteX10" fmla="*/ 1797263 w 1995423"/>
              <a:gd name="connsiteY10" fmla="*/ 1426964 h 2045199"/>
              <a:gd name="connsiteX11" fmla="*/ 1620459 w 1995423"/>
              <a:gd name="connsiteY11" fmla="*/ 1928144 h 2045199"/>
              <a:gd name="connsiteX12" fmla="*/ 984621 w 1995423"/>
              <a:gd name="connsiteY12" fmla="*/ 2045199 h 2045199"/>
              <a:gd name="connsiteX13" fmla="*/ 692889 w 1995423"/>
              <a:gd name="connsiteY13" fmla="*/ 1920020 h 2045199"/>
              <a:gd name="connsiteX14" fmla="*/ 405991 w 1995423"/>
              <a:gd name="connsiteY14" fmla="*/ 1920234 h 2045199"/>
              <a:gd name="connsiteX15" fmla="*/ 443533 w 1995423"/>
              <a:gd name="connsiteY15" fmla="*/ 1907007 h 2045199"/>
              <a:gd name="connsiteX16" fmla="*/ 291837 w 1995423"/>
              <a:gd name="connsiteY16" fmla="*/ 1787812 h 2045199"/>
              <a:gd name="connsiteX17" fmla="*/ 13077 w 1995423"/>
              <a:gd name="connsiteY17" fmla="*/ 1550179 h 2045199"/>
              <a:gd name="connsiteX18" fmla="*/ 370299 w 1995423"/>
              <a:gd name="connsiteY18" fmla="*/ 250038 h 2045199"/>
              <a:gd name="connsiteX0" fmla="*/ 370299 w 1995423"/>
              <a:gd name="connsiteY0" fmla="*/ 250038 h 2045199"/>
              <a:gd name="connsiteX1" fmla="*/ 443534 w 1995423"/>
              <a:gd name="connsiteY1" fmla="*/ 73234 h 2045199"/>
              <a:gd name="connsiteX2" fmla="*/ 620338 w 1995423"/>
              <a:gd name="connsiteY2" fmla="*/ 0 h 2045199"/>
              <a:gd name="connsiteX3" fmla="*/ 1620459 w 1995423"/>
              <a:gd name="connsiteY3" fmla="*/ 0 h 2045199"/>
              <a:gd name="connsiteX4" fmla="*/ 974750 w 1995423"/>
              <a:gd name="connsiteY4" fmla="*/ 370898 h 2045199"/>
              <a:gd name="connsiteX5" fmla="*/ 1471938 w 1995423"/>
              <a:gd name="connsiteY5" fmla="*/ 1185939 h 2045199"/>
              <a:gd name="connsiteX6" fmla="*/ 1707825 w 1995423"/>
              <a:gd name="connsiteY6" fmla="*/ 1105959 h 2045199"/>
              <a:gd name="connsiteX7" fmla="*/ 1881060 w 1995423"/>
              <a:gd name="connsiteY7" fmla="*/ 1010306 h 2045199"/>
              <a:gd name="connsiteX8" fmla="*/ 1993901 w 1995423"/>
              <a:gd name="connsiteY8" fmla="*/ 1153564 h 2045199"/>
              <a:gd name="connsiteX9" fmla="*/ 1871929 w 1995423"/>
              <a:gd name="connsiteY9" fmla="*/ 1134343 h 2045199"/>
              <a:gd name="connsiteX10" fmla="*/ 1870497 w 1995423"/>
              <a:gd name="connsiteY10" fmla="*/ 1250160 h 2045199"/>
              <a:gd name="connsiteX11" fmla="*/ 1797263 w 1995423"/>
              <a:gd name="connsiteY11" fmla="*/ 1426964 h 2045199"/>
              <a:gd name="connsiteX12" fmla="*/ 1620459 w 1995423"/>
              <a:gd name="connsiteY12" fmla="*/ 1928144 h 2045199"/>
              <a:gd name="connsiteX13" fmla="*/ 984621 w 1995423"/>
              <a:gd name="connsiteY13" fmla="*/ 2045199 h 2045199"/>
              <a:gd name="connsiteX14" fmla="*/ 692889 w 1995423"/>
              <a:gd name="connsiteY14" fmla="*/ 1920020 h 2045199"/>
              <a:gd name="connsiteX15" fmla="*/ 405991 w 1995423"/>
              <a:gd name="connsiteY15" fmla="*/ 1920234 h 2045199"/>
              <a:gd name="connsiteX16" fmla="*/ 443533 w 1995423"/>
              <a:gd name="connsiteY16" fmla="*/ 1907007 h 2045199"/>
              <a:gd name="connsiteX17" fmla="*/ 291837 w 1995423"/>
              <a:gd name="connsiteY17" fmla="*/ 1787812 h 2045199"/>
              <a:gd name="connsiteX18" fmla="*/ 13077 w 1995423"/>
              <a:gd name="connsiteY18" fmla="*/ 1550179 h 2045199"/>
              <a:gd name="connsiteX19" fmla="*/ 370299 w 1995423"/>
              <a:gd name="connsiteY19" fmla="*/ 250038 h 2045199"/>
              <a:gd name="connsiteX0" fmla="*/ 370299 w 1995423"/>
              <a:gd name="connsiteY0" fmla="*/ 250038 h 2045199"/>
              <a:gd name="connsiteX1" fmla="*/ 443534 w 1995423"/>
              <a:gd name="connsiteY1" fmla="*/ 73234 h 2045199"/>
              <a:gd name="connsiteX2" fmla="*/ 620338 w 1995423"/>
              <a:gd name="connsiteY2" fmla="*/ 0 h 2045199"/>
              <a:gd name="connsiteX3" fmla="*/ 1620459 w 1995423"/>
              <a:gd name="connsiteY3" fmla="*/ 0 h 2045199"/>
              <a:gd name="connsiteX4" fmla="*/ 965619 w 1995423"/>
              <a:gd name="connsiteY4" fmla="*/ 266082 h 2045199"/>
              <a:gd name="connsiteX5" fmla="*/ 974750 w 1995423"/>
              <a:gd name="connsiteY5" fmla="*/ 370898 h 2045199"/>
              <a:gd name="connsiteX6" fmla="*/ 1471938 w 1995423"/>
              <a:gd name="connsiteY6" fmla="*/ 1185939 h 2045199"/>
              <a:gd name="connsiteX7" fmla="*/ 1707825 w 1995423"/>
              <a:gd name="connsiteY7" fmla="*/ 1105959 h 2045199"/>
              <a:gd name="connsiteX8" fmla="*/ 1881060 w 1995423"/>
              <a:gd name="connsiteY8" fmla="*/ 1010306 h 2045199"/>
              <a:gd name="connsiteX9" fmla="*/ 1993901 w 1995423"/>
              <a:gd name="connsiteY9" fmla="*/ 1153564 h 2045199"/>
              <a:gd name="connsiteX10" fmla="*/ 1871929 w 1995423"/>
              <a:gd name="connsiteY10" fmla="*/ 1134343 h 2045199"/>
              <a:gd name="connsiteX11" fmla="*/ 1870497 w 1995423"/>
              <a:gd name="connsiteY11" fmla="*/ 1250160 h 2045199"/>
              <a:gd name="connsiteX12" fmla="*/ 1797263 w 1995423"/>
              <a:gd name="connsiteY12" fmla="*/ 1426964 h 2045199"/>
              <a:gd name="connsiteX13" fmla="*/ 1620459 w 1995423"/>
              <a:gd name="connsiteY13" fmla="*/ 1928144 h 2045199"/>
              <a:gd name="connsiteX14" fmla="*/ 984621 w 1995423"/>
              <a:gd name="connsiteY14" fmla="*/ 2045199 h 2045199"/>
              <a:gd name="connsiteX15" fmla="*/ 692889 w 1995423"/>
              <a:gd name="connsiteY15" fmla="*/ 1920020 h 2045199"/>
              <a:gd name="connsiteX16" fmla="*/ 405991 w 1995423"/>
              <a:gd name="connsiteY16" fmla="*/ 1920234 h 2045199"/>
              <a:gd name="connsiteX17" fmla="*/ 443533 w 1995423"/>
              <a:gd name="connsiteY17" fmla="*/ 1907007 h 2045199"/>
              <a:gd name="connsiteX18" fmla="*/ 291837 w 1995423"/>
              <a:gd name="connsiteY18" fmla="*/ 1787812 h 2045199"/>
              <a:gd name="connsiteX19" fmla="*/ 13077 w 1995423"/>
              <a:gd name="connsiteY19" fmla="*/ 1550179 h 2045199"/>
              <a:gd name="connsiteX20" fmla="*/ 370299 w 1995423"/>
              <a:gd name="connsiteY20" fmla="*/ 250038 h 2045199"/>
              <a:gd name="connsiteX0" fmla="*/ 370299 w 1995423"/>
              <a:gd name="connsiteY0" fmla="*/ 265837 h 2060998"/>
              <a:gd name="connsiteX1" fmla="*/ 443534 w 1995423"/>
              <a:gd name="connsiteY1" fmla="*/ 89033 h 2060998"/>
              <a:gd name="connsiteX2" fmla="*/ 620338 w 1995423"/>
              <a:gd name="connsiteY2" fmla="*/ 15799 h 2060998"/>
              <a:gd name="connsiteX3" fmla="*/ 1620459 w 1995423"/>
              <a:gd name="connsiteY3" fmla="*/ 15799 h 2060998"/>
              <a:gd name="connsiteX4" fmla="*/ 956487 w 1995423"/>
              <a:gd name="connsiteY4" fmla="*/ 44347 h 2060998"/>
              <a:gd name="connsiteX5" fmla="*/ 965619 w 1995423"/>
              <a:gd name="connsiteY5" fmla="*/ 281881 h 2060998"/>
              <a:gd name="connsiteX6" fmla="*/ 974750 w 1995423"/>
              <a:gd name="connsiteY6" fmla="*/ 386697 h 2060998"/>
              <a:gd name="connsiteX7" fmla="*/ 1471938 w 1995423"/>
              <a:gd name="connsiteY7" fmla="*/ 1201738 h 2060998"/>
              <a:gd name="connsiteX8" fmla="*/ 1707825 w 1995423"/>
              <a:gd name="connsiteY8" fmla="*/ 1121758 h 2060998"/>
              <a:gd name="connsiteX9" fmla="*/ 1881060 w 1995423"/>
              <a:gd name="connsiteY9" fmla="*/ 1026105 h 2060998"/>
              <a:gd name="connsiteX10" fmla="*/ 1993901 w 1995423"/>
              <a:gd name="connsiteY10" fmla="*/ 1169363 h 2060998"/>
              <a:gd name="connsiteX11" fmla="*/ 1871929 w 1995423"/>
              <a:gd name="connsiteY11" fmla="*/ 1150142 h 2060998"/>
              <a:gd name="connsiteX12" fmla="*/ 1870497 w 1995423"/>
              <a:gd name="connsiteY12" fmla="*/ 1265959 h 2060998"/>
              <a:gd name="connsiteX13" fmla="*/ 1797263 w 1995423"/>
              <a:gd name="connsiteY13" fmla="*/ 1442763 h 2060998"/>
              <a:gd name="connsiteX14" fmla="*/ 1620459 w 1995423"/>
              <a:gd name="connsiteY14" fmla="*/ 1943943 h 2060998"/>
              <a:gd name="connsiteX15" fmla="*/ 984621 w 1995423"/>
              <a:gd name="connsiteY15" fmla="*/ 2060998 h 2060998"/>
              <a:gd name="connsiteX16" fmla="*/ 692889 w 1995423"/>
              <a:gd name="connsiteY16" fmla="*/ 1935819 h 2060998"/>
              <a:gd name="connsiteX17" fmla="*/ 405991 w 1995423"/>
              <a:gd name="connsiteY17" fmla="*/ 1936033 h 2060998"/>
              <a:gd name="connsiteX18" fmla="*/ 443533 w 1995423"/>
              <a:gd name="connsiteY18" fmla="*/ 1922806 h 2060998"/>
              <a:gd name="connsiteX19" fmla="*/ 291837 w 1995423"/>
              <a:gd name="connsiteY19" fmla="*/ 1803611 h 2060998"/>
              <a:gd name="connsiteX20" fmla="*/ 13077 w 1995423"/>
              <a:gd name="connsiteY20" fmla="*/ 1565978 h 2060998"/>
              <a:gd name="connsiteX21" fmla="*/ 370299 w 1995423"/>
              <a:gd name="connsiteY21" fmla="*/ 265837 h 2060998"/>
              <a:gd name="connsiteX0" fmla="*/ 370299 w 1995423"/>
              <a:gd name="connsiteY0" fmla="*/ 283911 h 2079072"/>
              <a:gd name="connsiteX1" fmla="*/ 443534 w 1995423"/>
              <a:gd name="connsiteY1" fmla="*/ 107107 h 2079072"/>
              <a:gd name="connsiteX2" fmla="*/ 620338 w 1995423"/>
              <a:gd name="connsiteY2" fmla="*/ 33873 h 2079072"/>
              <a:gd name="connsiteX3" fmla="*/ 1620459 w 1995423"/>
              <a:gd name="connsiteY3" fmla="*/ 33873 h 2079072"/>
              <a:gd name="connsiteX4" fmla="*/ 843629 w 1995423"/>
              <a:gd name="connsiteY4" fmla="*/ 4758 h 2079072"/>
              <a:gd name="connsiteX5" fmla="*/ 956487 w 1995423"/>
              <a:gd name="connsiteY5" fmla="*/ 62421 h 2079072"/>
              <a:gd name="connsiteX6" fmla="*/ 965619 w 1995423"/>
              <a:gd name="connsiteY6" fmla="*/ 299955 h 2079072"/>
              <a:gd name="connsiteX7" fmla="*/ 974750 w 1995423"/>
              <a:gd name="connsiteY7" fmla="*/ 404771 h 2079072"/>
              <a:gd name="connsiteX8" fmla="*/ 1471938 w 1995423"/>
              <a:gd name="connsiteY8" fmla="*/ 1219812 h 2079072"/>
              <a:gd name="connsiteX9" fmla="*/ 1707825 w 1995423"/>
              <a:gd name="connsiteY9" fmla="*/ 1139832 h 2079072"/>
              <a:gd name="connsiteX10" fmla="*/ 1881060 w 1995423"/>
              <a:gd name="connsiteY10" fmla="*/ 1044179 h 2079072"/>
              <a:gd name="connsiteX11" fmla="*/ 1993901 w 1995423"/>
              <a:gd name="connsiteY11" fmla="*/ 1187437 h 2079072"/>
              <a:gd name="connsiteX12" fmla="*/ 1871929 w 1995423"/>
              <a:gd name="connsiteY12" fmla="*/ 1168216 h 2079072"/>
              <a:gd name="connsiteX13" fmla="*/ 1870497 w 1995423"/>
              <a:gd name="connsiteY13" fmla="*/ 1284033 h 2079072"/>
              <a:gd name="connsiteX14" fmla="*/ 1797263 w 1995423"/>
              <a:gd name="connsiteY14" fmla="*/ 1460837 h 2079072"/>
              <a:gd name="connsiteX15" fmla="*/ 1620459 w 1995423"/>
              <a:gd name="connsiteY15" fmla="*/ 1962017 h 2079072"/>
              <a:gd name="connsiteX16" fmla="*/ 984621 w 1995423"/>
              <a:gd name="connsiteY16" fmla="*/ 2079072 h 2079072"/>
              <a:gd name="connsiteX17" fmla="*/ 692889 w 1995423"/>
              <a:gd name="connsiteY17" fmla="*/ 1953893 h 2079072"/>
              <a:gd name="connsiteX18" fmla="*/ 405991 w 1995423"/>
              <a:gd name="connsiteY18" fmla="*/ 1954107 h 2079072"/>
              <a:gd name="connsiteX19" fmla="*/ 443533 w 1995423"/>
              <a:gd name="connsiteY19" fmla="*/ 1940880 h 2079072"/>
              <a:gd name="connsiteX20" fmla="*/ 291837 w 1995423"/>
              <a:gd name="connsiteY20" fmla="*/ 1821685 h 2079072"/>
              <a:gd name="connsiteX21" fmla="*/ 13077 w 1995423"/>
              <a:gd name="connsiteY21" fmla="*/ 1584052 h 2079072"/>
              <a:gd name="connsiteX22" fmla="*/ 370299 w 1995423"/>
              <a:gd name="connsiteY22" fmla="*/ 283911 h 2079072"/>
              <a:gd name="connsiteX0" fmla="*/ 370299 w 1995423"/>
              <a:gd name="connsiteY0" fmla="*/ 282356 h 2077517"/>
              <a:gd name="connsiteX1" fmla="*/ 443534 w 1995423"/>
              <a:gd name="connsiteY1" fmla="*/ 105552 h 2077517"/>
              <a:gd name="connsiteX2" fmla="*/ 620338 w 1995423"/>
              <a:gd name="connsiteY2" fmla="*/ 32318 h 2077517"/>
              <a:gd name="connsiteX3" fmla="*/ 1620459 w 1995423"/>
              <a:gd name="connsiteY3" fmla="*/ 32318 h 2077517"/>
              <a:gd name="connsiteX4" fmla="*/ 802965 w 1995423"/>
              <a:gd name="connsiteY4" fmla="*/ 41645 h 2077517"/>
              <a:gd name="connsiteX5" fmla="*/ 843629 w 1995423"/>
              <a:gd name="connsiteY5" fmla="*/ 3203 h 2077517"/>
              <a:gd name="connsiteX6" fmla="*/ 956487 w 1995423"/>
              <a:gd name="connsiteY6" fmla="*/ 60866 h 2077517"/>
              <a:gd name="connsiteX7" fmla="*/ 965619 w 1995423"/>
              <a:gd name="connsiteY7" fmla="*/ 298400 h 2077517"/>
              <a:gd name="connsiteX8" fmla="*/ 974750 w 1995423"/>
              <a:gd name="connsiteY8" fmla="*/ 403216 h 2077517"/>
              <a:gd name="connsiteX9" fmla="*/ 1471938 w 1995423"/>
              <a:gd name="connsiteY9" fmla="*/ 1218257 h 2077517"/>
              <a:gd name="connsiteX10" fmla="*/ 1707825 w 1995423"/>
              <a:gd name="connsiteY10" fmla="*/ 1138277 h 2077517"/>
              <a:gd name="connsiteX11" fmla="*/ 1881060 w 1995423"/>
              <a:gd name="connsiteY11" fmla="*/ 1042624 h 2077517"/>
              <a:gd name="connsiteX12" fmla="*/ 1993901 w 1995423"/>
              <a:gd name="connsiteY12" fmla="*/ 1185882 h 2077517"/>
              <a:gd name="connsiteX13" fmla="*/ 1871929 w 1995423"/>
              <a:gd name="connsiteY13" fmla="*/ 1166661 h 2077517"/>
              <a:gd name="connsiteX14" fmla="*/ 1870497 w 1995423"/>
              <a:gd name="connsiteY14" fmla="*/ 1282478 h 2077517"/>
              <a:gd name="connsiteX15" fmla="*/ 1797263 w 1995423"/>
              <a:gd name="connsiteY15" fmla="*/ 1459282 h 2077517"/>
              <a:gd name="connsiteX16" fmla="*/ 1620459 w 1995423"/>
              <a:gd name="connsiteY16" fmla="*/ 1960462 h 2077517"/>
              <a:gd name="connsiteX17" fmla="*/ 984621 w 1995423"/>
              <a:gd name="connsiteY17" fmla="*/ 2077517 h 2077517"/>
              <a:gd name="connsiteX18" fmla="*/ 692889 w 1995423"/>
              <a:gd name="connsiteY18" fmla="*/ 1952338 h 2077517"/>
              <a:gd name="connsiteX19" fmla="*/ 405991 w 1995423"/>
              <a:gd name="connsiteY19" fmla="*/ 1952552 h 2077517"/>
              <a:gd name="connsiteX20" fmla="*/ 443533 w 1995423"/>
              <a:gd name="connsiteY20" fmla="*/ 1939325 h 2077517"/>
              <a:gd name="connsiteX21" fmla="*/ 291837 w 1995423"/>
              <a:gd name="connsiteY21" fmla="*/ 1820130 h 2077517"/>
              <a:gd name="connsiteX22" fmla="*/ 13077 w 1995423"/>
              <a:gd name="connsiteY22" fmla="*/ 1582497 h 2077517"/>
              <a:gd name="connsiteX23" fmla="*/ 370299 w 1995423"/>
              <a:gd name="connsiteY23" fmla="*/ 282356 h 2077517"/>
              <a:gd name="connsiteX0" fmla="*/ 370299 w 1995423"/>
              <a:gd name="connsiteY0" fmla="*/ 282356 h 2077517"/>
              <a:gd name="connsiteX1" fmla="*/ 443534 w 1995423"/>
              <a:gd name="connsiteY1" fmla="*/ 105552 h 2077517"/>
              <a:gd name="connsiteX2" fmla="*/ 620338 w 1995423"/>
              <a:gd name="connsiteY2" fmla="*/ 32318 h 2077517"/>
              <a:gd name="connsiteX3" fmla="*/ 807173 w 1995423"/>
              <a:gd name="connsiteY3" fmla="*/ 32318 h 2077517"/>
              <a:gd name="connsiteX4" fmla="*/ 802965 w 1995423"/>
              <a:gd name="connsiteY4" fmla="*/ 41645 h 2077517"/>
              <a:gd name="connsiteX5" fmla="*/ 843629 w 1995423"/>
              <a:gd name="connsiteY5" fmla="*/ 3203 h 2077517"/>
              <a:gd name="connsiteX6" fmla="*/ 956487 w 1995423"/>
              <a:gd name="connsiteY6" fmla="*/ 60866 h 2077517"/>
              <a:gd name="connsiteX7" fmla="*/ 965619 w 1995423"/>
              <a:gd name="connsiteY7" fmla="*/ 298400 h 2077517"/>
              <a:gd name="connsiteX8" fmla="*/ 974750 w 1995423"/>
              <a:gd name="connsiteY8" fmla="*/ 403216 h 2077517"/>
              <a:gd name="connsiteX9" fmla="*/ 1471938 w 1995423"/>
              <a:gd name="connsiteY9" fmla="*/ 1218257 h 2077517"/>
              <a:gd name="connsiteX10" fmla="*/ 1707825 w 1995423"/>
              <a:gd name="connsiteY10" fmla="*/ 1138277 h 2077517"/>
              <a:gd name="connsiteX11" fmla="*/ 1881060 w 1995423"/>
              <a:gd name="connsiteY11" fmla="*/ 1042624 h 2077517"/>
              <a:gd name="connsiteX12" fmla="*/ 1993901 w 1995423"/>
              <a:gd name="connsiteY12" fmla="*/ 1185882 h 2077517"/>
              <a:gd name="connsiteX13" fmla="*/ 1871929 w 1995423"/>
              <a:gd name="connsiteY13" fmla="*/ 1166661 h 2077517"/>
              <a:gd name="connsiteX14" fmla="*/ 1870497 w 1995423"/>
              <a:gd name="connsiteY14" fmla="*/ 1282478 h 2077517"/>
              <a:gd name="connsiteX15" fmla="*/ 1797263 w 1995423"/>
              <a:gd name="connsiteY15" fmla="*/ 1459282 h 2077517"/>
              <a:gd name="connsiteX16" fmla="*/ 1620459 w 1995423"/>
              <a:gd name="connsiteY16" fmla="*/ 1960462 h 2077517"/>
              <a:gd name="connsiteX17" fmla="*/ 984621 w 1995423"/>
              <a:gd name="connsiteY17" fmla="*/ 2077517 h 2077517"/>
              <a:gd name="connsiteX18" fmla="*/ 692889 w 1995423"/>
              <a:gd name="connsiteY18" fmla="*/ 1952338 h 2077517"/>
              <a:gd name="connsiteX19" fmla="*/ 405991 w 1995423"/>
              <a:gd name="connsiteY19" fmla="*/ 1952552 h 2077517"/>
              <a:gd name="connsiteX20" fmla="*/ 443533 w 1995423"/>
              <a:gd name="connsiteY20" fmla="*/ 1939325 h 2077517"/>
              <a:gd name="connsiteX21" fmla="*/ 291837 w 1995423"/>
              <a:gd name="connsiteY21" fmla="*/ 1820130 h 2077517"/>
              <a:gd name="connsiteX22" fmla="*/ 13077 w 1995423"/>
              <a:gd name="connsiteY22" fmla="*/ 1582497 h 2077517"/>
              <a:gd name="connsiteX23" fmla="*/ 370299 w 1995423"/>
              <a:gd name="connsiteY23" fmla="*/ 282356 h 2077517"/>
              <a:gd name="connsiteX0" fmla="*/ 360327 w 1985451"/>
              <a:gd name="connsiteY0" fmla="*/ 282356 h 2077517"/>
              <a:gd name="connsiteX1" fmla="*/ 433562 w 1985451"/>
              <a:gd name="connsiteY1" fmla="*/ 105552 h 2077517"/>
              <a:gd name="connsiteX2" fmla="*/ 610366 w 1985451"/>
              <a:gd name="connsiteY2" fmla="*/ 32318 h 2077517"/>
              <a:gd name="connsiteX3" fmla="*/ 797201 w 1985451"/>
              <a:gd name="connsiteY3" fmla="*/ 32318 h 2077517"/>
              <a:gd name="connsiteX4" fmla="*/ 792993 w 1985451"/>
              <a:gd name="connsiteY4" fmla="*/ 41645 h 2077517"/>
              <a:gd name="connsiteX5" fmla="*/ 833657 w 1985451"/>
              <a:gd name="connsiteY5" fmla="*/ 3203 h 2077517"/>
              <a:gd name="connsiteX6" fmla="*/ 946515 w 1985451"/>
              <a:gd name="connsiteY6" fmla="*/ 60866 h 2077517"/>
              <a:gd name="connsiteX7" fmla="*/ 955647 w 1985451"/>
              <a:gd name="connsiteY7" fmla="*/ 298400 h 2077517"/>
              <a:gd name="connsiteX8" fmla="*/ 964778 w 1985451"/>
              <a:gd name="connsiteY8" fmla="*/ 403216 h 2077517"/>
              <a:gd name="connsiteX9" fmla="*/ 1461966 w 1985451"/>
              <a:gd name="connsiteY9" fmla="*/ 1218257 h 2077517"/>
              <a:gd name="connsiteX10" fmla="*/ 1697853 w 1985451"/>
              <a:gd name="connsiteY10" fmla="*/ 1138277 h 2077517"/>
              <a:gd name="connsiteX11" fmla="*/ 1871088 w 1985451"/>
              <a:gd name="connsiteY11" fmla="*/ 1042624 h 2077517"/>
              <a:gd name="connsiteX12" fmla="*/ 1983929 w 1985451"/>
              <a:gd name="connsiteY12" fmla="*/ 1185882 h 2077517"/>
              <a:gd name="connsiteX13" fmla="*/ 1861957 w 1985451"/>
              <a:gd name="connsiteY13" fmla="*/ 1166661 h 2077517"/>
              <a:gd name="connsiteX14" fmla="*/ 1860525 w 1985451"/>
              <a:gd name="connsiteY14" fmla="*/ 1282478 h 2077517"/>
              <a:gd name="connsiteX15" fmla="*/ 1787291 w 1985451"/>
              <a:gd name="connsiteY15" fmla="*/ 1459282 h 2077517"/>
              <a:gd name="connsiteX16" fmla="*/ 1610487 w 1985451"/>
              <a:gd name="connsiteY16" fmla="*/ 1960462 h 2077517"/>
              <a:gd name="connsiteX17" fmla="*/ 974649 w 1985451"/>
              <a:gd name="connsiteY17" fmla="*/ 2077517 h 2077517"/>
              <a:gd name="connsiteX18" fmla="*/ 682917 w 1985451"/>
              <a:gd name="connsiteY18" fmla="*/ 1952338 h 2077517"/>
              <a:gd name="connsiteX19" fmla="*/ 396019 w 1985451"/>
              <a:gd name="connsiteY19" fmla="*/ 1952552 h 2077517"/>
              <a:gd name="connsiteX20" fmla="*/ 433561 w 1985451"/>
              <a:gd name="connsiteY20" fmla="*/ 1939325 h 2077517"/>
              <a:gd name="connsiteX21" fmla="*/ 281865 w 1985451"/>
              <a:gd name="connsiteY21" fmla="*/ 1820130 h 2077517"/>
              <a:gd name="connsiteX22" fmla="*/ 3105 w 1985451"/>
              <a:gd name="connsiteY22" fmla="*/ 1582497 h 2077517"/>
              <a:gd name="connsiteX23" fmla="*/ 15833 w 1985451"/>
              <a:gd name="connsiteY23" fmla="*/ 102881 h 2077517"/>
              <a:gd name="connsiteX24" fmla="*/ 360327 w 1985451"/>
              <a:gd name="connsiteY24" fmla="*/ 282356 h 2077517"/>
              <a:gd name="connsiteX0" fmla="*/ 434866 w 2059990"/>
              <a:gd name="connsiteY0" fmla="*/ 282356 h 2077517"/>
              <a:gd name="connsiteX1" fmla="*/ 508101 w 2059990"/>
              <a:gd name="connsiteY1" fmla="*/ 105552 h 2077517"/>
              <a:gd name="connsiteX2" fmla="*/ 684905 w 2059990"/>
              <a:gd name="connsiteY2" fmla="*/ 32318 h 2077517"/>
              <a:gd name="connsiteX3" fmla="*/ 871740 w 2059990"/>
              <a:gd name="connsiteY3" fmla="*/ 32318 h 2077517"/>
              <a:gd name="connsiteX4" fmla="*/ 867532 w 2059990"/>
              <a:gd name="connsiteY4" fmla="*/ 41645 h 2077517"/>
              <a:gd name="connsiteX5" fmla="*/ 908196 w 2059990"/>
              <a:gd name="connsiteY5" fmla="*/ 3203 h 2077517"/>
              <a:gd name="connsiteX6" fmla="*/ 1021054 w 2059990"/>
              <a:gd name="connsiteY6" fmla="*/ 60866 h 2077517"/>
              <a:gd name="connsiteX7" fmla="*/ 1030186 w 2059990"/>
              <a:gd name="connsiteY7" fmla="*/ 298400 h 2077517"/>
              <a:gd name="connsiteX8" fmla="*/ 1039317 w 2059990"/>
              <a:gd name="connsiteY8" fmla="*/ 403216 h 2077517"/>
              <a:gd name="connsiteX9" fmla="*/ 1536505 w 2059990"/>
              <a:gd name="connsiteY9" fmla="*/ 1218257 h 2077517"/>
              <a:gd name="connsiteX10" fmla="*/ 1772392 w 2059990"/>
              <a:gd name="connsiteY10" fmla="*/ 1138277 h 2077517"/>
              <a:gd name="connsiteX11" fmla="*/ 1945627 w 2059990"/>
              <a:gd name="connsiteY11" fmla="*/ 1042624 h 2077517"/>
              <a:gd name="connsiteX12" fmla="*/ 2058468 w 2059990"/>
              <a:gd name="connsiteY12" fmla="*/ 1185882 h 2077517"/>
              <a:gd name="connsiteX13" fmla="*/ 1936496 w 2059990"/>
              <a:gd name="connsiteY13" fmla="*/ 1166661 h 2077517"/>
              <a:gd name="connsiteX14" fmla="*/ 1935064 w 2059990"/>
              <a:gd name="connsiteY14" fmla="*/ 1282478 h 2077517"/>
              <a:gd name="connsiteX15" fmla="*/ 1861830 w 2059990"/>
              <a:gd name="connsiteY15" fmla="*/ 1459282 h 2077517"/>
              <a:gd name="connsiteX16" fmla="*/ 1685026 w 2059990"/>
              <a:gd name="connsiteY16" fmla="*/ 1960462 h 2077517"/>
              <a:gd name="connsiteX17" fmla="*/ 1049188 w 2059990"/>
              <a:gd name="connsiteY17" fmla="*/ 2077517 h 2077517"/>
              <a:gd name="connsiteX18" fmla="*/ 757456 w 2059990"/>
              <a:gd name="connsiteY18" fmla="*/ 1952338 h 2077517"/>
              <a:gd name="connsiteX19" fmla="*/ 470558 w 2059990"/>
              <a:gd name="connsiteY19" fmla="*/ 1952552 h 2077517"/>
              <a:gd name="connsiteX20" fmla="*/ 508100 w 2059990"/>
              <a:gd name="connsiteY20" fmla="*/ 1939325 h 2077517"/>
              <a:gd name="connsiteX21" fmla="*/ 71742 w 2059990"/>
              <a:gd name="connsiteY21" fmla="*/ 1820130 h 2077517"/>
              <a:gd name="connsiteX22" fmla="*/ 77644 w 2059990"/>
              <a:gd name="connsiteY22" fmla="*/ 1582497 h 2077517"/>
              <a:gd name="connsiteX23" fmla="*/ 90372 w 2059990"/>
              <a:gd name="connsiteY23" fmla="*/ 102881 h 2077517"/>
              <a:gd name="connsiteX24" fmla="*/ 434866 w 2059990"/>
              <a:gd name="connsiteY24" fmla="*/ 282356 h 207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59990" h="2077517">
                <a:moveTo>
                  <a:pt x="434866" y="282356"/>
                </a:moveTo>
                <a:cubicBezTo>
                  <a:pt x="434866" y="216042"/>
                  <a:pt x="461209" y="152444"/>
                  <a:pt x="508101" y="105552"/>
                </a:cubicBezTo>
                <a:cubicBezTo>
                  <a:pt x="554992" y="58661"/>
                  <a:pt x="618591" y="32318"/>
                  <a:pt x="684905" y="32318"/>
                </a:cubicBezTo>
                <a:lnTo>
                  <a:pt x="871740" y="32318"/>
                </a:lnTo>
                <a:lnTo>
                  <a:pt x="867532" y="41645"/>
                </a:lnTo>
                <a:cubicBezTo>
                  <a:pt x="738060" y="36793"/>
                  <a:pt x="882609" y="0"/>
                  <a:pt x="908196" y="3203"/>
                </a:cubicBezTo>
                <a:cubicBezTo>
                  <a:pt x="933783" y="6406"/>
                  <a:pt x="1000722" y="11667"/>
                  <a:pt x="1021054" y="60866"/>
                </a:cubicBezTo>
                <a:cubicBezTo>
                  <a:pt x="1041386" y="110065"/>
                  <a:pt x="1027142" y="241342"/>
                  <a:pt x="1030186" y="298400"/>
                </a:cubicBezTo>
                <a:cubicBezTo>
                  <a:pt x="1033230" y="355458"/>
                  <a:pt x="954931" y="249907"/>
                  <a:pt x="1039317" y="403216"/>
                </a:cubicBezTo>
                <a:cubicBezTo>
                  <a:pt x="1123703" y="556525"/>
                  <a:pt x="1414326" y="1095747"/>
                  <a:pt x="1536505" y="1218257"/>
                </a:cubicBezTo>
                <a:cubicBezTo>
                  <a:pt x="1658684" y="1340767"/>
                  <a:pt x="1704205" y="1167549"/>
                  <a:pt x="1772392" y="1138277"/>
                </a:cubicBezTo>
                <a:cubicBezTo>
                  <a:pt x="1840579" y="1109005"/>
                  <a:pt x="1897948" y="1034690"/>
                  <a:pt x="1945627" y="1042624"/>
                </a:cubicBezTo>
                <a:cubicBezTo>
                  <a:pt x="1993306" y="1050558"/>
                  <a:pt x="2059990" y="1165209"/>
                  <a:pt x="2058468" y="1185882"/>
                </a:cubicBezTo>
                <a:cubicBezTo>
                  <a:pt x="2056946" y="1206555"/>
                  <a:pt x="1936735" y="1007908"/>
                  <a:pt x="1936496" y="1166661"/>
                </a:cubicBezTo>
                <a:cubicBezTo>
                  <a:pt x="1936019" y="1490574"/>
                  <a:pt x="1935541" y="958565"/>
                  <a:pt x="1935064" y="1282478"/>
                </a:cubicBezTo>
                <a:cubicBezTo>
                  <a:pt x="1935064" y="1348792"/>
                  <a:pt x="1903503" y="1346285"/>
                  <a:pt x="1861830" y="1459282"/>
                </a:cubicBezTo>
                <a:cubicBezTo>
                  <a:pt x="1820157" y="1572279"/>
                  <a:pt x="1772836" y="1927272"/>
                  <a:pt x="1685026" y="1960462"/>
                </a:cubicBezTo>
                <a:lnTo>
                  <a:pt x="1049188" y="2077517"/>
                </a:lnTo>
                <a:lnTo>
                  <a:pt x="757456" y="1952338"/>
                </a:lnTo>
                <a:lnTo>
                  <a:pt x="470558" y="1952552"/>
                </a:lnTo>
                <a:cubicBezTo>
                  <a:pt x="404244" y="1952552"/>
                  <a:pt x="573586" y="2001001"/>
                  <a:pt x="508100" y="1939325"/>
                </a:cubicBezTo>
                <a:cubicBezTo>
                  <a:pt x="489074" y="1917255"/>
                  <a:pt x="143484" y="1879601"/>
                  <a:pt x="71742" y="1820130"/>
                </a:cubicBezTo>
                <a:cubicBezTo>
                  <a:pt x="0" y="1760659"/>
                  <a:pt x="74539" y="1811637"/>
                  <a:pt x="77644" y="1582497"/>
                </a:cubicBezTo>
                <a:lnTo>
                  <a:pt x="90372" y="102881"/>
                </a:lnTo>
                <a:lnTo>
                  <a:pt x="434866" y="282356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enir.com.ua/uploads/cat/VEC_00002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285720" y="2786058"/>
            <a:ext cx="7029242" cy="3291932"/>
            <a:chOff x="-846903" y="0"/>
            <a:chExt cx="7029242" cy="3291932"/>
          </a:xfrm>
        </p:grpSpPr>
        <p:pic>
          <p:nvPicPr>
            <p:cNvPr id="3" name="Picture 3" descr="G:\ТРАНСПОРТ\19.gi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6903" y="0"/>
              <a:ext cx="7029242" cy="3291932"/>
            </a:xfrm>
            <a:prstGeom prst="rect">
              <a:avLst/>
            </a:prstGeom>
            <a:noFill/>
          </p:spPr>
        </p:pic>
        <p:pic>
          <p:nvPicPr>
            <p:cNvPr id="4" name="Picture 8" descr="http://papus666.narod.ru/clipart/r/ram/ludy/ramk26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1357290" y="1214422"/>
              <a:ext cx="2911754" cy="928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399474" cy="54235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8.67052E-7 L 0.42292 -0.0097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Группа 3"/>
          <p:cNvGrpSpPr/>
          <p:nvPr/>
        </p:nvGrpSpPr>
        <p:grpSpPr>
          <a:xfrm>
            <a:off x="285720" y="214290"/>
            <a:ext cx="4653371" cy="1874853"/>
            <a:chOff x="1276497" y="195809"/>
            <a:chExt cx="4653371" cy="1874853"/>
          </a:xfrm>
        </p:grpSpPr>
        <p:sp>
          <p:nvSpPr>
            <p:cNvPr id="5" name="Облако 4"/>
            <p:cNvSpPr/>
            <p:nvPr/>
          </p:nvSpPr>
          <p:spPr>
            <a:xfrm>
              <a:off x="1513948" y="195809"/>
              <a:ext cx="4415920" cy="1874853"/>
            </a:xfrm>
            <a:prstGeom prst="cloud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276497" y="428604"/>
              <a:ext cx="4572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000" dirty="0" smtClean="0"/>
                <a:t>Пароход плывёт по волнам, </a:t>
              </a:r>
            </a:p>
            <a:p>
              <a:pPr algn="ctr"/>
              <a:r>
                <a:rPr lang="ru-RU" sz="2000" dirty="0" smtClean="0"/>
                <a:t>Горы преграждают дорогу нам.</a:t>
              </a:r>
            </a:p>
            <a:p>
              <a:pPr algn="ctr"/>
              <a:r>
                <a:rPr lang="ru-RU" sz="2000" dirty="0" smtClean="0"/>
                <a:t>Да, попали в переплет.</a:t>
              </a:r>
              <a:br>
                <a:rPr lang="ru-RU" sz="2000" dirty="0" smtClean="0"/>
              </a:br>
              <a:r>
                <a:rPr lang="ru-RU" sz="2000" dirty="0" smtClean="0"/>
                <a:t>Срочно нужен </a:t>
              </a:r>
              <a:r>
                <a:rPr lang="ru-RU" sz="2000" b="1" dirty="0" smtClean="0"/>
                <a:t>…....</a:t>
              </a:r>
              <a:endParaRPr lang="ru-RU" sz="2000" dirty="0"/>
            </a:p>
          </p:txBody>
        </p:sp>
      </p:grpSp>
      <p:sp>
        <p:nvSpPr>
          <p:cNvPr id="7" name="Полилиния 6">
            <a:hlinkClick r:id="rId3" action="ppaction://hlinksldjump"/>
          </p:cNvPr>
          <p:cNvSpPr/>
          <p:nvPr/>
        </p:nvSpPr>
        <p:spPr>
          <a:xfrm>
            <a:off x="6357950" y="0"/>
            <a:ext cx="2786050" cy="1217918"/>
          </a:xfrm>
          <a:custGeom>
            <a:avLst/>
            <a:gdLst>
              <a:gd name="connsiteX0" fmla="*/ 0 w 1500198"/>
              <a:gd name="connsiteY0" fmla="*/ 250038 h 1500198"/>
              <a:gd name="connsiteX1" fmla="*/ 73235 w 1500198"/>
              <a:gd name="connsiteY1" fmla="*/ 73234 h 1500198"/>
              <a:gd name="connsiteX2" fmla="*/ 250039 w 1500198"/>
              <a:gd name="connsiteY2" fmla="*/ 0 h 1500198"/>
              <a:gd name="connsiteX3" fmla="*/ 1250160 w 1500198"/>
              <a:gd name="connsiteY3" fmla="*/ 0 h 1500198"/>
              <a:gd name="connsiteX4" fmla="*/ 1426964 w 1500198"/>
              <a:gd name="connsiteY4" fmla="*/ 73235 h 1500198"/>
              <a:gd name="connsiteX5" fmla="*/ 1500198 w 1500198"/>
              <a:gd name="connsiteY5" fmla="*/ 250039 h 1500198"/>
              <a:gd name="connsiteX6" fmla="*/ 1500198 w 1500198"/>
              <a:gd name="connsiteY6" fmla="*/ 1250160 h 1500198"/>
              <a:gd name="connsiteX7" fmla="*/ 1426964 w 1500198"/>
              <a:gd name="connsiteY7" fmla="*/ 1426964 h 1500198"/>
              <a:gd name="connsiteX8" fmla="*/ 1250160 w 1500198"/>
              <a:gd name="connsiteY8" fmla="*/ 1500198 h 1500198"/>
              <a:gd name="connsiteX9" fmla="*/ 250038 w 1500198"/>
              <a:gd name="connsiteY9" fmla="*/ 1500198 h 1500198"/>
              <a:gd name="connsiteX10" fmla="*/ 73234 w 1500198"/>
              <a:gd name="connsiteY10" fmla="*/ 1426963 h 1500198"/>
              <a:gd name="connsiteX11" fmla="*/ 0 w 1500198"/>
              <a:gd name="connsiteY11" fmla="*/ 1250159 h 1500198"/>
              <a:gd name="connsiteX12" fmla="*/ 0 w 1500198"/>
              <a:gd name="connsiteY12" fmla="*/ 250038 h 1500198"/>
              <a:gd name="connsiteX0" fmla="*/ 357222 w 1857420"/>
              <a:gd name="connsiteY0" fmla="*/ 250038 h 1616494"/>
              <a:gd name="connsiteX1" fmla="*/ 430457 w 1857420"/>
              <a:gd name="connsiteY1" fmla="*/ 73234 h 1616494"/>
              <a:gd name="connsiteX2" fmla="*/ 607261 w 1857420"/>
              <a:gd name="connsiteY2" fmla="*/ 0 h 1616494"/>
              <a:gd name="connsiteX3" fmla="*/ 1607382 w 1857420"/>
              <a:gd name="connsiteY3" fmla="*/ 0 h 1616494"/>
              <a:gd name="connsiteX4" fmla="*/ 1784186 w 1857420"/>
              <a:gd name="connsiteY4" fmla="*/ 73235 h 1616494"/>
              <a:gd name="connsiteX5" fmla="*/ 1857420 w 1857420"/>
              <a:gd name="connsiteY5" fmla="*/ 250039 h 1616494"/>
              <a:gd name="connsiteX6" fmla="*/ 1857420 w 1857420"/>
              <a:gd name="connsiteY6" fmla="*/ 1250160 h 1616494"/>
              <a:gd name="connsiteX7" fmla="*/ 1784186 w 1857420"/>
              <a:gd name="connsiteY7" fmla="*/ 1426964 h 1616494"/>
              <a:gd name="connsiteX8" fmla="*/ 1607382 w 1857420"/>
              <a:gd name="connsiteY8" fmla="*/ 1500198 h 1616494"/>
              <a:gd name="connsiteX9" fmla="*/ 607260 w 1857420"/>
              <a:gd name="connsiteY9" fmla="*/ 1500198 h 1616494"/>
              <a:gd name="connsiteX10" fmla="*/ 430456 w 1857420"/>
              <a:gd name="connsiteY10" fmla="*/ 1426963 h 1616494"/>
              <a:gd name="connsiteX11" fmla="*/ 0 w 1857420"/>
              <a:gd name="connsiteY11" fmla="*/ 1550179 h 1616494"/>
              <a:gd name="connsiteX12" fmla="*/ 357222 w 1857420"/>
              <a:gd name="connsiteY12" fmla="*/ 250038 h 1616494"/>
              <a:gd name="connsiteX0" fmla="*/ 357222 w 1857420"/>
              <a:gd name="connsiteY0" fmla="*/ 250038 h 1920234"/>
              <a:gd name="connsiteX1" fmla="*/ 430457 w 1857420"/>
              <a:gd name="connsiteY1" fmla="*/ 73234 h 1920234"/>
              <a:gd name="connsiteX2" fmla="*/ 607261 w 1857420"/>
              <a:gd name="connsiteY2" fmla="*/ 0 h 1920234"/>
              <a:gd name="connsiteX3" fmla="*/ 1607382 w 1857420"/>
              <a:gd name="connsiteY3" fmla="*/ 0 h 1920234"/>
              <a:gd name="connsiteX4" fmla="*/ 1784186 w 1857420"/>
              <a:gd name="connsiteY4" fmla="*/ 73235 h 1920234"/>
              <a:gd name="connsiteX5" fmla="*/ 1857420 w 1857420"/>
              <a:gd name="connsiteY5" fmla="*/ 250039 h 1920234"/>
              <a:gd name="connsiteX6" fmla="*/ 1857420 w 1857420"/>
              <a:gd name="connsiteY6" fmla="*/ 1250160 h 1920234"/>
              <a:gd name="connsiteX7" fmla="*/ 1784186 w 1857420"/>
              <a:gd name="connsiteY7" fmla="*/ 1426964 h 1920234"/>
              <a:gd name="connsiteX8" fmla="*/ 1607382 w 1857420"/>
              <a:gd name="connsiteY8" fmla="*/ 1500198 h 1920234"/>
              <a:gd name="connsiteX9" fmla="*/ 392914 w 1857420"/>
              <a:gd name="connsiteY9" fmla="*/ 1920234 h 1920234"/>
              <a:gd name="connsiteX10" fmla="*/ 430456 w 1857420"/>
              <a:gd name="connsiteY10" fmla="*/ 1426963 h 1920234"/>
              <a:gd name="connsiteX11" fmla="*/ 0 w 1857420"/>
              <a:gd name="connsiteY11" fmla="*/ 1550179 h 1920234"/>
              <a:gd name="connsiteX12" fmla="*/ 357222 w 1857420"/>
              <a:gd name="connsiteY12" fmla="*/ 250038 h 1920234"/>
              <a:gd name="connsiteX0" fmla="*/ 357222 w 1857420"/>
              <a:gd name="connsiteY0" fmla="*/ 250038 h 1920234"/>
              <a:gd name="connsiteX1" fmla="*/ 430457 w 1857420"/>
              <a:gd name="connsiteY1" fmla="*/ 73234 h 1920234"/>
              <a:gd name="connsiteX2" fmla="*/ 607261 w 1857420"/>
              <a:gd name="connsiteY2" fmla="*/ 0 h 1920234"/>
              <a:gd name="connsiteX3" fmla="*/ 1607382 w 1857420"/>
              <a:gd name="connsiteY3" fmla="*/ 0 h 1920234"/>
              <a:gd name="connsiteX4" fmla="*/ 1784186 w 1857420"/>
              <a:gd name="connsiteY4" fmla="*/ 73235 h 1920234"/>
              <a:gd name="connsiteX5" fmla="*/ 1857420 w 1857420"/>
              <a:gd name="connsiteY5" fmla="*/ 250039 h 1920234"/>
              <a:gd name="connsiteX6" fmla="*/ 1857420 w 1857420"/>
              <a:gd name="connsiteY6" fmla="*/ 1250160 h 1920234"/>
              <a:gd name="connsiteX7" fmla="*/ 1784186 w 1857420"/>
              <a:gd name="connsiteY7" fmla="*/ 1426964 h 1920234"/>
              <a:gd name="connsiteX8" fmla="*/ 1607382 w 1857420"/>
              <a:gd name="connsiteY8" fmla="*/ 1500198 h 1920234"/>
              <a:gd name="connsiteX9" fmla="*/ 971544 w 1857420"/>
              <a:gd name="connsiteY9" fmla="*/ 1446063 h 1920234"/>
              <a:gd name="connsiteX10" fmla="*/ 392914 w 1857420"/>
              <a:gd name="connsiteY10" fmla="*/ 1920234 h 1920234"/>
              <a:gd name="connsiteX11" fmla="*/ 430456 w 1857420"/>
              <a:gd name="connsiteY11" fmla="*/ 1426963 h 1920234"/>
              <a:gd name="connsiteX12" fmla="*/ 0 w 1857420"/>
              <a:gd name="connsiteY12" fmla="*/ 1550179 h 1920234"/>
              <a:gd name="connsiteX13" fmla="*/ 357222 w 1857420"/>
              <a:gd name="connsiteY13" fmla="*/ 250038 h 1920234"/>
              <a:gd name="connsiteX0" fmla="*/ 357222 w 1857420"/>
              <a:gd name="connsiteY0" fmla="*/ 250038 h 1968683"/>
              <a:gd name="connsiteX1" fmla="*/ 430457 w 1857420"/>
              <a:gd name="connsiteY1" fmla="*/ 73234 h 1968683"/>
              <a:gd name="connsiteX2" fmla="*/ 607261 w 1857420"/>
              <a:gd name="connsiteY2" fmla="*/ 0 h 1968683"/>
              <a:gd name="connsiteX3" fmla="*/ 1607382 w 1857420"/>
              <a:gd name="connsiteY3" fmla="*/ 0 h 1968683"/>
              <a:gd name="connsiteX4" fmla="*/ 1784186 w 1857420"/>
              <a:gd name="connsiteY4" fmla="*/ 73235 h 1968683"/>
              <a:gd name="connsiteX5" fmla="*/ 1857420 w 1857420"/>
              <a:gd name="connsiteY5" fmla="*/ 250039 h 1968683"/>
              <a:gd name="connsiteX6" fmla="*/ 1857420 w 1857420"/>
              <a:gd name="connsiteY6" fmla="*/ 1250160 h 1968683"/>
              <a:gd name="connsiteX7" fmla="*/ 1784186 w 1857420"/>
              <a:gd name="connsiteY7" fmla="*/ 1426964 h 1968683"/>
              <a:gd name="connsiteX8" fmla="*/ 1607382 w 1857420"/>
              <a:gd name="connsiteY8" fmla="*/ 1500198 h 1968683"/>
              <a:gd name="connsiteX9" fmla="*/ 971544 w 1857420"/>
              <a:gd name="connsiteY9" fmla="*/ 1446063 h 1968683"/>
              <a:gd name="connsiteX10" fmla="*/ 392914 w 1857420"/>
              <a:gd name="connsiteY10" fmla="*/ 1920234 h 1968683"/>
              <a:gd name="connsiteX11" fmla="*/ 430456 w 1857420"/>
              <a:gd name="connsiteY11" fmla="*/ 1907007 h 1968683"/>
              <a:gd name="connsiteX12" fmla="*/ 0 w 1857420"/>
              <a:gd name="connsiteY12" fmla="*/ 1550179 h 1968683"/>
              <a:gd name="connsiteX13" fmla="*/ 357222 w 1857420"/>
              <a:gd name="connsiteY13" fmla="*/ 250038 h 1968683"/>
              <a:gd name="connsiteX0" fmla="*/ 357222 w 1857420"/>
              <a:gd name="connsiteY0" fmla="*/ 250038 h 1968683"/>
              <a:gd name="connsiteX1" fmla="*/ 430457 w 1857420"/>
              <a:gd name="connsiteY1" fmla="*/ 73234 h 1968683"/>
              <a:gd name="connsiteX2" fmla="*/ 607261 w 1857420"/>
              <a:gd name="connsiteY2" fmla="*/ 0 h 1968683"/>
              <a:gd name="connsiteX3" fmla="*/ 1607382 w 1857420"/>
              <a:gd name="connsiteY3" fmla="*/ 0 h 1968683"/>
              <a:gd name="connsiteX4" fmla="*/ 1784186 w 1857420"/>
              <a:gd name="connsiteY4" fmla="*/ 73235 h 1968683"/>
              <a:gd name="connsiteX5" fmla="*/ 1857420 w 1857420"/>
              <a:gd name="connsiteY5" fmla="*/ 250039 h 1968683"/>
              <a:gd name="connsiteX6" fmla="*/ 1857420 w 1857420"/>
              <a:gd name="connsiteY6" fmla="*/ 1250160 h 1968683"/>
              <a:gd name="connsiteX7" fmla="*/ 1784186 w 1857420"/>
              <a:gd name="connsiteY7" fmla="*/ 1426964 h 1968683"/>
              <a:gd name="connsiteX8" fmla="*/ 1607382 w 1857420"/>
              <a:gd name="connsiteY8" fmla="*/ 1500198 h 1968683"/>
              <a:gd name="connsiteX9" fmla="*/ 971544 w 1857420"/>
              <a:gd name="connsiteY9" fmla="*/ 1446063 h 1968683"/>
              <a:gd name="connsiteX10" fmla="*/ 679812 w 1857420"/>
              <a:gd name="connsiteY10" fmla="*/ 1920020 h 1968683"/>
              <a:gd name="connsiteX11" fmla="*/ 392914 w 1857420"/>
              <a:gd name="connsiteY11" fmla="*/ 1920234 h 1968683"/>
              <a:gd name="connsiteX12" fmla="*/ 430456 w 1857420"/>
              <a:gd name="connsiteY12" fmla="*/ 1907007 h 1968683"/>
              <a:gd name="connsiteX13" fmla="*/ 0 w 1857420"/>
              <a:gd name="connsiteY13" fmla="*/ 1550179 h 1968683"/>
              <a:gd name="connsiteX14" fmla="*/ 357222 w 1857420"/>
              <a:gd name="connsiteY14" fmla="*/ 250038 h 1968683"/>
              <a:gd name="connsiteX0" fmla="*/ 370299 w 1870497"/>
              <a:gd name="connsiteY0" fmla="*/ 250038 h 1968683"/>
              <a:gd name="connsiteX1" fmla="*/ 443534 w 1870497"/>
              <a:gd name="connsiteY1" fmla="*/ 73234 h 1968683"/>
              <a:gd name="connsiteX2" fmla="*/ 620338 w 1870497"/>
              <a:gd name="connsiteY2" fmla="*/ 0 h 1968683"/>
              <a:gd name="connsiteX3" fmla="*/ 1620459 w 1870497"/>
              <a:gd name="connsiteY3" fmla="*/ 0 h 1968683"/>
              <a:gd name="connsiteX4" fmla="*/ 1797263 w 1870497"/>
              <a:gd name="connsiteY4" fmla="*/ 73235 h 1968683"/>
              <a:gd name="connsiteX5" fmla="*/ 1870497 w 1870497"/>
              <a:gd name="connsiteY5" fmla="*/ 250039 h 1968683"/>
              <a:gd name="connsiteX6" fmla="*/ 1870497 w 1870497"/>
              <a:gd name="connsiteY6" fmla="*/ 1250160 h 1968683"/>
              <a:gd name="connsiteX7" fmla="*/ 1797263 w 1870497"/>
              <a:gd name="connsiteY7" fmla="*/ 1426964 h 1968683"/>
              <a:gd name="connsiteX8" fmla="*/ 1620459 w 1870497"/>
              <a:gd name="connsiteY8" fmla="*/ 1500198 h 1968683"/>
              <a:gd name="connsiteX9" fmla="*/ 984621 w 1870497"/>
              <a:gd name="connsiteY9" fmla="*/ 1446063 h 1968683"/>
              <a:gd name="connsiteX10" fmla="*/ 692889 w 1870497"/>
              <a:gd name="connsiteY10" fmla="*/ 1920020 h 1968683"/>
              <a:gd name="connsiteX11" fmla="*/ 405991 w 1870497"/>
              <a:gd name="connsiteY11" fmla="*/ 1920234 h 1968683"/>
              <a:gd name="connsiteX12" fmla="*/ 443533 w 1870497"/>
              <a:gd name="connsiteY12" fmla="*/ 1907007 h 1968683"/>
              <a:gd name="connsiteX13" fmla="*/ 291837 w 1870497"/>
              <a:gd name="connsiteY13" fmla="*/ 1787812 h 1968683"/>
              <a:gd name="connsiteX14" fmla="*/ 13077 w 1870497"/>
              <a:gd name="connsiteY14" fmla="*/ 1550179 h 1968683"/>
              <a:gd name="connsiteX15" fmla="*/ 370299 w 1870497"/>
              <a:gd name="connsiteY15" fmla="*/ 250038 h 1968683"/>
              <a:gd name="connsiteX0" fmla="*/ 370299 w 1870497"/>
              <a:gd name="connsiteY0" fmla="*/ 250038 h 1989266"/>
              <a:gd name="connsiteX1" fmla="*/ 443534 w 1870497"/>
              <a:gd name="connsiteY1" fmla="*/ 73234 h 1989266"/>
              <a:gd name="connsiteX2" fmla="*/ 620338 w 1870497"/>
              <a:gd name="connsiteY2" fmla="*/ 0 h 1989266"/>
              <a:gd name="connsiteX3" fmla="*/ 1620459 w 1870497"/>
              <a:gd name="connsiteY3" fmla="*/ 0 h 1989266"/>
              <a:gd name="connsiteX4" fmla="*/ 1797263 w 1870497"/>
              <a:gd name="connsiteY4" fmla="*/ 73235 h 1989266"/>
              <a:gd name="connsiteX5" fmla="*/ 1870497 w 1870497"/>
              <a:gd name="connsiteY5" fmla="*/ 250039 h 1989266"/>
              <a:gd name="connsiteX6" fmla="*/ 1870497 w 1870497"/>
              <a:gd name="connsiteY6" fmla="*/ 1250160 h 1989266"/>
              <a:gd name="connsiteX7" fmla="*/ 1797263 w 1870497"/>
              <a:gd name="connsiteY7" fmla="*/ 1426964 h 1989266"/>
              <a:gd name="connsiteX8" fmla="*/ 1620459 w 1870497"/>
              <a:gd name="connsiteY8" fmla="*/ 1500198 h 1989266"/>
              <a:gd name="connsiteX9" fmla="*/ 984621 w 1870497"/>
              <a:gd name="connsiteY9" fmla="*/ 1446063 h 1989266"/>
              <a:gd name="connsiteX10" fmla="*/ 955018 w 1870497"/>
              <a:gd name="connsiteY10" fmla="*/ 1989266 h 1989266"/>
              <a:gd name="connsiteX11" fmla="*/ 692889 w 1870497"/>
              <a:gd name="connsiteY11" fmla="*/ 1920020 h 1989266"/>
              <a:gd name="connsiteX12" fmla="*/ 405991 w 1870497"/>
              <a:gd name="connsiteY12" fmla="*/ 1920234 h 1989266"/>
              <a:gd name="connsiteX13" fmla="*/ 443533 w 1870497"/>
              <a:gd name="connsiteY13" fmla="*/ 1907007 h 1989266"/>
              <a:gd name="connsiteX14" fmla="*/ 291837 w 1870497"/>
              <a:gd name="connsiteY14" fmla="*/ 1787812 h 1989266"/>
              <a:gd name="connsiteX15" fmla="*/ 13077 w 1870497"/>
              <a:gd name="connsiteY15" fmla="*/ 1550179 h 1989266"/>
              <a:gd name="connsiteX16" fmla="*/ 370299 w 1870497"/>
              <a:gd name="connsiteY16" fmla="*/ 250038 h 1989266"/>
              <a:gd name="connsiteX0" fmla="*/ 370299 w 1870497"/>
              <a:gd name="connsiteY0" fmla="*/ 250038 h 2046102"/>
              <a:gd name="connsiteX1" fmla="*/ 443534 w 1870497"/>
              <a:gd name="connsiteY1" fmla="*/ 73234 h 2046102"/>
              <a:gd name="connsiteX2" fmla="*/ 620338 w 1870497"/>
              <a:gd name="connsiteY2" fmla="*/ 0 h 2046102"/>
              <a:gd name="connsiteX3" fmla="*/ 1620459 w 1870497"/>
              <a:gd name="connsiteY3" fmla="*/ 0 h 2046102"/>
              <a:gd name="connsiteX4" fmla="*/ 1797263 w 1870497"/>
              <a:gd name="connsiteY4" fmla="*/ 73235 h 2046102"/>
              <a:gd name="connsiteX5" fmla="*/ 1870497 w 1870497"/>
              <a:gd name="connsiteY5" fmla="*/ 250039 h 2046102"/>
              <a:gd name="connsiteX6" fmla="*/ 1870497 w 1870497"/>
              <a:gd name="connsiteY6" fmla="*/ 1250160 h 2046102"/>
              <a:gd name="connsiteX7" fmla="*/ 1797263 w 1870497"/>
              <a:gd name="connsiteY7" fmla="*/ 1426964 h 2046102"/>
              <a:gd name="connsiteX8" fmla="*/ 1620459 w 1870497"/>
              <a:gd name="connsiteY8" fmla="*/ 1500198 h 2046102"/>
              <a:gd name="connsiteX9" fmla="*/ 1128486 w 1870497"/>
              <a:gd name="connsiteY9" fmla="*/ 2046102 h 2046102"/>
              <a:gd name="connsiteX10" fmla="*/ 955018 w 1870497"/>
              <a:gd name="connsiteY10" fmla="*/ 1989266 h 2046102"/>
              <a:gd name="connsiteX11" fmla="*/ 692889 w 1870497"/>
              <a:gd name="connsiteY11" fmla="*/ 1920020 h 2046102"/>
              <a:gd name="connsiteX12" fmla="*/ 405991 w 1870497"/>
              <a:gd name="connsiteY12" fmla="*/ 1920234 h 2046102"/>
              <a:gd name="connsiteX13" fmla="*/ 443533 w 1870497"/>
              <a:gd name="connsiteY13" fmla="*/ 1907007 h 2046102"/>
              <a:gd name="connsiteX14" fmla="*/ 291837 w 1870497"/>
              <a:gd name="connsiteY14" fmla="*/ 1787812 h 2046102"/>
              <a:gd name="connsiteX15" fmla="*/ 13077 w 1870497"/>
              <a:gd name="connsiteY15" fmla="*/ 1550179 h 2046102"/>
              <a:gd name="connsiteX16" fmla="*/ 370299 w 1870497"/>
              <a:gd name="connsiteY16" fmla="*/ 250038 h 204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70497" h="2046102">
                <a:moveTo>
                  <a:pt x="370299" y="250038"/>
                </a:moveTo>
                <a:cubicBezTo>
                  <a:pt x="370299" y="183724"/>
                  <a:pt x="396642" y="120126"/>
                  <a:pt x="443534" y="73234"/>
                </a:cubicBezTo>
                <a:cubicBezTo>
                  <a:pt x="490425" y="26343"/>
                  <a:pt x="554024" y="0"/>
                  <a:pt x="620338" y="0"/>
                </a:cubicBezTo>
                <a:lnTo>
                  <a:pt x="1620459" y="0"/>
                </a:lnTo>
                <a:cubicBezTo>
                  <a:pt x="1686773" y="0"/>
                  <a:pt x="1750371" y="26343"/>
                  <a:pt x="1797263" y="73235"/>
                </a:cubicBezTo>
                <a:cubicBezTo>
                  <a:pt x="1844154" y="120126"/>
                  <a:pt x="1870497" y="183725"/>
                  <a:pt x="1870497" y="250039"/>
                </a:cubicBezTo>
                <a:lnTo>
                  <a:pt x="1870497" y="1250160"/>
                </a:lnTo>
                <a:cubicBezTo>
                  <a:pt x="1870497" y="1316474"/>
                  <a:pt x="1844154" y="1380072"/>
                  <a:pt x="1797263" y="1426964"/>
                </a:cubicBezTo>
                <a:cubicBezTo>
                  <a:pt x="1750372" y="1473855"/>
                  <a:pt x="1708269" y="1467008"/>
                  <a:pt x="1620459" y="1500198"/>
                </a:cubicBezTo>
                <a:lnTo>
                  <a:pt x="1128486" y="2046102"/>
                </a:lnTo>
                <a:lnTo>
                  <a:pt x="955018" y="1989266"/>
                </a:lnTo>
                <a:lnTo>
                  <a:pt x="692889" y="1920020"/>
                </a:lnTo>
                <a:lnTo>
                  <a:pt x="405991" y="1920234"/>
                </a:lnTo>
                <a:cubicBezTo>
                  <a:pt x="339677" y="1920234"/>
                  <a:pt x="509019" y="1968683"/>
                  <a:pt x="443533" y="1907007"/>
                </a:cubicBezTo>
                <a:cubicBezTo>
                  <a:pt x="424507" y="1884937"/>
                  <a:pt x="363579" y="1847283"/>
                  <a:pt x="291837" y="1787812"/>
                </a:cubicBezTo>
                <a:cubicBezTo>
                  <a:pt x="220095" y="1728341"/>
                  <a:pt x="0" y="1806475"/>
                  <a:pt x="13077" y="1550179"/>
                </a:cubicBezTo>
                <a:lnTo>
                  <a:pt x="370299" y="250038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" action="ppaction://noaction"/>
          </p:cNvPr>
          <p:cNvSpPr/>
          <p:nvPr/>
        </p:nvSpPr>
        <p:spPr>
          <a:xfrm>
            <a:off x="0" y="2500306"/>
            <a:ext cx="1643074" cy="10001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" action="ppaction://noaction"/>
          </p:cNvPr>
          <p:cNvSpPr/>
          <p:nvPr/>
        </p:nvSpPr>
        <p:spPr>
          <a:xfrm>
            <a:off x="2643174" y="2071678"/>
            <a:ext cx="1643074" cy="135732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" action="ppaction://noaction"/>
          </p:cNvPr>
          <p:cNvSpPr/>
          <p:nvPr/>
        </p:nvSpPr>
        <p:spPr>
          <a:xfrm>
            <a:off x="5715008" y="2285992"/>
            <a:ext cx="3000396" cy="17145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>
            <a:hlinkClick r:id="" action="ppaction://noaction"/>
          </p:cNvPr>
          <p:cNvSpPr/>
          <p:nvPr/>
        </p:nvSpPr>
        <p:spPr>
          <a:xfrm>
            <a:off x="5270596" y="785795"/>
            <a:ext cx="1515981" cy="2214056"/>
          </a:xfrm>
          <a:custGeom>
            <a:avLst/>
            <a:gdLst>
              <a:gd name="connsiteX0" fmla="*/ 0 w 1285884"/>
              <a:gd name="connsiteY0" fmla="*/ 214318 h 1428760"/>
              <a:gd name="connsiteX1" fmla="*/ 62773 w 1285884"/>
              <a:gd name="connsiteY1" fmla="*/ 62772 h 1428760"/>
              <a:gd name="connsiteX2" fmla="*/ 214319 w 1285884"/>
              <a:gd name="connsiteY2" fmla="*/ 0 h 1428760"/>
              <a:gd name="connsiteX3" fmla="*/ 1071566 w 1285884"/>
              <a:gd name="connsiteY3" fmla="*/ 0 h 1428760"/>
              <a:gd name="connsiteX4" fmla="*/ 1223112 w 1285884"/>
              <a:gd name="connsiteY4" fmla="*/ 62773 h 1428760"/>
              <a:gd name="connsiteX5" fmla="*/ 1285884 w 1285884"/>
              <a:gd name="connsiteY5" fmla="*/ 214319 h 1428760"/>
              <a:gd name="connsiteX6" fmla="*/ 1285884 w 1285884"/>
              <a:gd name="connsiteY6" fmla="*/ 1214442 h 1428760"/>
              <a:gd name="connsiteX7" fmla="*/ 1223112 w 1285884"/>
              <a:gd name="connsiteY7" fmla="*/ 1365988 h 1428760"/>
              <a:gd name="connsiteX8" fmla="*/ 1071566 w 1285884"/>
              <a:gd name="connsiteY8" fmla="*/ 1428760 h 1428760"/>
              <a:gd name="connsiteX9" fmla="*/ 214318 w 1285884"/>
              <a:gd name="connsiteY9" fmla="*/ 1428760 h 1428760"/>
              <a:gd name="connsiteX10" fmla="*/ 62772 w 1285884"/>
              <a:gd name="connsiteY10" fmla="*/ 1365988 h 1428760"/>
              <a:gd name="connsiteX11" fmla="*/ 0 w 1285884"/>
              <a:gd name="connsiteY11" fmla="*/ 1214442 h 1428760"/>
              <a:gd name="connsiteX12" fmla="*/ 0 w 1285884"/>
              <a:gd name="connsiteY12" fmla="*/ 214318 h 1428760"/>
              <a:gd name="connsiteX0" fmla="*/ 214346 w 1500230"/>
              <a:gd name="connsiteY0" fmla="*/ 214318 h 1699887"/>
              <a:gd name="connsiteX1" fmla="*/ 277119 w 1500230"/>
              <a:gd name="connsiteY1" fmla="*/ 62772 h 1699887"/>
              <a:gd name="connsiteX2" fmla="*/ 428665 w 1500230"/>
              <a:gd name="connsiteY2" fmla="*/ 0 h 1699887"/>
              <a:gd name="connsiteX3" fmla="*/ 1285912 w 1500230"/>
              <a:gd name="connsiteY3" fmla="*/ 0 h 1699887"/>
              <a:gd name="connsiteX4" fmla="*/ 1437458 w 1500230"/>
              <a:gd name="connsiteY4" fmla="*/ 62773 h 1699887"/>
              <a:gd name="connsiteX5" fmla="*/ 1500230 w 1500230"/>
              <a:gd name="connsiteY5" fmla="*/ 214319 h 1699887"/>
              <a:gd name="connsiteX6" fmla="*/ 1500230 w 1500230"/>
              <a:gd name="connsiteY6" fmla="*/ 1214442 h 1699887"/>
              <a:gd name="connsiteX7" fmla="*/ 1437458 w 1500230"/>
              <a:gd name="connsiteY7" fmla="*/ 1365988 h 1699887"/>
              <a:gd name="connsiteX8" fmla="*/ 1285912 w 1500230"/>
              <a:gd name="connsiteY8" fmla="*/ 1428760 h 1699887"/>
              <a:gd name="connsiteX9" fmla="*/ 428664 w 1500230"/>
              <a:gd name="connsiteY9" fmla="*/ 1428760 h 1699887"/>
              <a:gd name="connsiteX10" fmla="*/ 277118 w 1500230"/>
              <a:gd name="connsiteY10" fmla="*/ 1365988 h 1699887"/>
              <a:gd name="connsiteX11" fmla="*/ 0 w 1500230"/>
              <a:gd name="connsiteY11" fmla="*/ 1643046 h 1699887"/>
              <a:gd name="connsiteX12" fmla="*/ 214346 w 1500230"/>
              <a:gd name="connsiteY12" fmla="*/ 214318 h 1699887"/>
              <a:gd name="connsiteX0" fmla="*/ 214346 w 1500230"/>
              <a:gd name="connsiteY0" fmla="*/ 214318 h 2116058"/>
              <a:gd name="connsiteX1" fmla="*/ 277119 w 1500230"/>
              <a:gd name="connsiteY1" fmla="*/ 62772 h 2116058"/>
              <a:gd name="connsiteX2" fmla="*/ 428665 w 1500230"/>
              <a:gd name="connsiteY2" fmla="*/ 0 h 2116058"/>
              <a:gd name="connsiteX3" fmla="*/ 1285912 w 1500230"/>
              <a:gd name="connsiteY3" fmla="*/ 0 h 2116058"/>
              <a:gd name="connsiteX4" fmla="*/ 1437458 w 1500230"/>
              <a:gd name="connsiteY4" fmla="*/ 62773 h 2116058"/>
              <a:gd name="connsiteX5" fmla="*/ 1500230 w 1500230"/>
              <a:gd name="connsiteY5" fmla="*/ 214319 h 2116058"/>
              <a:gd name="connsiteX6" fmla="*/ 1500230 w 1500230"/>
              <a:gd name="connsiteY6" fmla="*/ 1214442 h 2116058"/>
              <a:gd name="connsiteX7" fmla="*/ 1437458 w 1500230"/>
              <a:gd name="connsiteY7" fmla="*/ 1365988 h 2116058"/>
              <a:gd name="connsiteX8" fmla="*/ 1285912 w 1500230"/>
              <a:gd name="connsiteY8" fmla="*/ 1428760 h 2116058"/>
              <a:gd name="connsiteX9" fmla="*/ 428664 w 1500230"/>
              <a:gd name="connsiteY9" fmla="*/ 1428760 h 2116058"/>
              <a:gd name="connsiteX10" fmla="*/ 277118 w 1500230"/>
              <a:gd name="connsiteY10" fmla="*/ 2080344 h 2116058"/>
              <a:gd name="connsiteX11" fmla="*/ 0 w 1500230"/>
              <a:gd name="connsiteY11" fmla="*/ 1643046 h 2116058"/>
              <a:gd name="connsiteX12" fmla="*/ 214346 w 1500230"/>
              <a:gd name="connsiteY12" fmla="*/ 214318 h 2116058"/>
              <a:gd name="connsiteX0" fmla="*/ 214346 w 1500230"/>
              <a:gd name="connsiteY0" fmla="*/ 214318 h 2127970"/>
              <a:gd name="connsiteX1" fmla="*/ 277119 w 1500230"/>
              <a:gd name="connsiteY1" fmla="*/ 62772 h 2127970"/>
              <a:gd name="connsiteX2" fmla="*/ 428665 w 1500230"/>
              <a:gd name="connsiteY2" fmla="*/ 0 h 2127970"/>
              <a:gd name="connsiteX3" fmla="*/ 1285912 w 1500230"/>
              <a:gd name="connsiteY3" fmla="*/ 0 h 2127970"/>
              <a:gd name="connsiteX4" fmla="*/ 1437458 w 1500230"/>
              <a:gd name="connsiteY4" fmla="*/ 62773 h 2127970"/>
              <a:gd name="connsiteX5" fmla="*/ 1500230 w 1500230"/>
              <a:gd name="connsiteY5" fmla="*/ 214319 h 2127970"/>
              <a:gd name="connsiteX6" fmla="*/ 1500230 w 1500230"/>
              <a:gd name="connsiteY6" fmla="*/ 1214442 h 2127970"/>
              <a:gd name="connsiteX7" fmla="*/ 1437458 w 1500230"/>
              <a:gd name="connsiteY7" fmla="*/ 1365988 h 2127970"/>
              <a:gd name="connsiteX8" fmla="*/ 1285912 w 1500230"/>
              <a:gd name="connsiteY8" fmla="*/ 1428760 h 2127970"/>
              <a:gd name="connsiteX9" fmla="*/ 642946 w 1500230"/>
              <a:gd name="connsiteY9" fmla="*/ 1928802 h 2127970"/>
              <a:gd name="connsiteX10" fmla="*/ 277118 w 1500230"/>
              <a:gd name="connsiteY10" fmla="*/ 2080344 h 2127970"/>
              <a:gd name="connsiteX11" fmla="*/ 0 w 1500230"/>
              <a:gd name="connsiteY11" fmla="*/ 1643046 h 2127970"/>
              <a:gd name="connsiteX12" fmla="*/ 214346 w 1500230"/>
              <a:gd name="connsiteY12" fmla="*/ 214318 h 2127970"/>
              <a:gd name="connsiteX0" fmla="*/ 214346 w 1500230"/>
              <a:gd name="connsiteY0" fmla="*/ 214318 h 2214056"/>
              <a:gd name="connsiteX1" fmla="*/ 277119 w 1500230"/>
              <a:gd name="connsiteY1" fmla="*/ 62772 h 2214056"/>
              <a:gd name="connsiteX2" fmla="*/ 428665 w 1500230"/>
              <a:gd name="connsiteY2" fmla="*/ 0 h 2214056"/>
              <a:gd name="connsiteX3" fmla="*/ 1285912 w 1500230"/>
              <a:gd name="connsiteY3" fmla="*/ 0 h 2214056"/>
              <a:gd name="connsiteX4" fmla="*/ 1437458 w 1500230"/>
              <a:gd name="connsiteY4" fmla="*/ 62773 h 2214056"/>
              <a:gd name="connsiteX5" fmla="*/ 1500230 w 1500230"/>
              <a:gd name="connsiteY5" fmla="*/ 214319 h 2214056"/>
              <a:gd name="connsiteX6" fmla="*/ 1500230 w 1500230"/>
              <a:gd name="connsiteY6" fmla="*/ 1214442 h 2214056"/>
              <a:gd name="connsiteX7" fmla="*/ 1437458 w 1500230"/>
              <a:gd name="connsiteY7" fmla="*/ 1365988 h 2214056"/>
              <a:gd name="connsiteX8" fmla="*/ 1285912 w 1500230"/>
              <a:gd name="connsiteY8" fmla="*/ 1428760 h 2214056"/>
              <a:gd name="connsiteX9" fmla="*/ 642946 w 1500230"/>
              <a:gd name="connsiteY9" fmla="*/ 1928802 h 2214056"/>
              <a:gd name="connsiteX10" fmla="*/ 277118 w 1500230"/>
              <a:gd name="connsiteY10" fmla="*/ 2080344 h 2214056"/>
              <a:gd name="connsiteX11" fmla="*/ 0 w 1500230"/>
              <a:gd name="connsiteY11" fmla="*/ 1643046 h 2214056"/>
              <a:gd name="connsiteX12" fmla="*/ 214346 w 1500230"/>
              <a:gd name="connsiteY12" fmla="*/ 214318 h 2214056"/>
              <a:gd name="connsiteX0" fmla="*/ 230097 w 1515981"/>
              <a:gd name="connsiteY0" fmla="*/ 214318 h 2214056"/>
              <a:gd name="connsiteX1" fmla="*/ 292870 w 1515981"/>
              <a:gd name="connsiteY1" fmla="*/ 62772 h 2214056"/>
              <a:gd name="connsiteX2" fmla="*/ 444416 w 1515981"/>
              <a:gd name="connsiteY2" fmla="*/ 0 h 2214056"/>
              <a:gd name="connsiteX3" fmla="*/ 1301663 w 1515981"/>
              <a:gd name="connsiteY3" fmla="*/ 0 h 2214056"/>
              <a:gd name="connsiteX4" fmla="*/ 1453209 w 1515981"/>
              <a:gd name="connsiteY4" fmla="*/ 62773 h 2214056"/>
              <a:gd name="connsiteX5" fmla="*/ 1515981 w 1515981"/>
              <a:gd name="connsiteY5" fmla="*/ 214319 h 2214056"/>
              <a:gd name="connsiteX6" fmla="*/ 1515981 w 1515981"/>
              <a:gd name="connsiteY6" fmla="*/ 1214442 h 2214056"/>
              <a:gd name="connsiteX7" fmla="*/ 1453209 w 1515981"/>
              <a:gd name="connsiteY7" fmla="*/ 1365988 h 2214056"/>
              <a:gd name="connsiteX8" fmla="*/ 1301663 w 1515981"/>
              <a:gd name="connsiteY8" fmla="*/ 1428760 h 2214056"/>
              <a:gd name="connsiteX9" fmla="*/ 658697 w 1515981"/>
              <a:gd name="connsiteY9" fmla="*/ 1928802 h 2214056"/>
              <a:gd name="connsiteX10" fmla="*/ 292869 w 1515981"/>
              <a:gd name="connsiteY10" fmla="*/ 2080344 h 2214056"/>
              <a:gd name="connsiteX11" fmla="*/ 135592 w 1515981"/>
              <a:gd name="connsiteY11" fmla="*/ 2139611 h 2214056"/>
              <a:gd name="connsiteX12" fmla="*/ 15751 w 1515981"/>
              <a:gd name="connsiteY12" fmla="*/ 1643046 h 2214056"/>
              <a:gd name="connsiteX13" fmla="*/ 230097 w 1515981"/>
              <a:gd name="connsiteY13" fmla="*/ 214318 h 22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5981" h="2214056">
                <a:moveTo>
                  <a:pt x="230097" y="214318"/>
                </a:moveTo>
                <a:cubicBezTo>
                  <a:pt x="230097" y="157477"/>
                  <a:pt x="252677" y="102965"/>
                  <a:pt x="292870" y="62772"/>
                </a:cubicBezTo>
                <a:cubicBezTo>
                  <a:pt x="333062" y="22580"/>
                  <a:pt x="387575" y="0"/>
                  <a:pt x="444416" y="0"/>
                </a:cubicBezTo>
                <a:lnTo>
                  <a:pt x="1301663" y="0"/>
                </a:lnTo>
                <a:cubicBezTo>
                  <a:pt x="1358504" y="0"/>
                  <a:pt x="1413016" y="22580"/>
                  <a:pt x="1453209" y="62773"/>
                </a:cubicBezTo>
                <a:cubicBezTo>
                  <a:pt x="1493401" y="102965"/>
                  <a:pt x="1515981" y="157478"/>
                  <a:pt x="1515981" y="214319"/>
                </a:cubicBezTo>
                <a:lnTo>
                  <a:pt x="1515981" y="1214442"/>
                </a:lnTo>
                <a:cubicBezTo>
                  <a:pt x="1515981" y="1271283"/>
                  <a:pt x="1493401" y="1325795"/>
                  <a:pt x="1453209" y="1365988"/>
                </a:cubicBezTo>
                <a:cubicBezTo>
                  <a:pt x="1413017" y="1406180"/>
                  <a:pt x="1358504" y="1428760"/>
                  <a:pt x="1301663" y="1428760"/>
                </a:cubicBezTo>
                <a:lnTo>
                  <a:pt x="658697" y="1928802"/>
                </a:lnTo>
                <a:cubicBezTo>
                  <a:pt x="535172" y="2214056"/>
                  <a:pt x="400027" y="2127970"/>
                  <a:pt x="292869" y="2080344"/>
                </a:cubicBezTo>
                <a:cubicBezTo>
                  <a:pt x="205685" y="2079764"/>
                  <a:pt x="181778" y="2212494"/>
                  <a:pt x="135592" y="2139611"/>
                </a:cubicBezTo>
                <a:cubicBezTo>
                  <a:pt x="89406" y="2066728"/>
                  <a:pt x="0" y="1928213"/>
                  <a:pt x="15751" y="1643046"/>
                </a:cubicBezTo>
                <a:lnTo>
                  <a:pt x="230097" y="214318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52</Words>
  <Application>Microsoft Office PowerPoint</Application>
  <PresentationFormat>Экран (4:3)</PresentationFormat>
  <Paragraphs>15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Большое  путешествие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Большое путешествие</dc:title>
  <dc:creator>1</dc:creator>
  <cp:lastModifiedBy>user</cp:lastModifiedBy>
  <cp:revision>39</cp:revision>
  <dcterms:created xsi:type="dcterms:W3CDTF">2015-05-05T04:52:38Z</dcterms:created>
  <dcterms:modified xsi:type="dcterms:W3CDTF">2020-06-09T12:45:05Z</dcterms:modified>
</cp:coreProperties>
</file>