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63" r:id="rId5"/>
    <p:sldId id="262" r:id="rId6"/>
    <p:sldId id="264" r:id="rId7"/>
    <p:sldId id="261" r:id="rId8"/>
    <p:sldId id="258" r:id="rId9"/>
    <p:sldId id="259" r:id="rId10"/>
    <p:sldId id="269" r:id="rId11"/>
    <p:sldId id="267" r:id="rId12"/>
    <p:sldId id="270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 varScale="1">
        <p:scale>
          <a:sx n="106" d="100"/>
          <a:sy n="106" d="100"/>
        </p:scale>
        <p:origin x="111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1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42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37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2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97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7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DE839-0215-474C-8AD2-91DEEDA5D439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E24F-50DC-4C9B-91DE-FA7838CEA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2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991" y="-50427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4686" y="1372969"/>
            <a:ext cx="56762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Море. 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Обитатели морей.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6224" y="50325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25514"/>
            <a:ext cx="711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етский сад №1 ЗАТО Солнечный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5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&amp;Kcy;&amp;acy;&amp;rcy;&amp;tcy;&amp;icy;&amp;ncy;&amp;kcy;&amp;icy; &amp;pcy;&amp;ocy; &amp;zcy;&amp;acy;&amp;pcy;&amp;rcy;&amp;ocy;&amp;scy;&amp;ucy; &amp;mcy;&amp;ocy;&amp;rcy;&amp;scy;&amp;kcy;&amp;acy;&amp;yacy; &amp;zcy;&amp;vcy;&amp;iecy;&amp;zcy;&amp;dcy;&amp;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0" name="Picture 4" descr="&amp;Kcy;&amp;acy;&amp;rcy;&amp;tcy;&amp;icy;&amp;ncy;&amp;kcy;&amp;icy; &amp;pcy;&amp;ocy; &amp;zcy;&amp;acy;&amp;pcy;&amp;rcy;&amp;ocy;&amp;scy;&amp;ucy; &amp;mcy;&amp;ocy;&amp;rcy;&amp;scy;&amp;k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3645024"/>
            <a:ext cx="3838972" cy="287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2" name="Picture 6" descr="&amp;Kcy;&amp;acy;&amp;rcy;&amp;tcy;&amp;icy;&amp;ncy;&amp;kcy;&amp;icy; &amp;pcy;&amp;ocy; &amp;zcy;&amp;acy;&amp;pcy;&amp;rcy;&amp;ocy;&amp;scy;&amp;ucy; &amp;mcy;&amp;ocy;&amp;rcy;&amp;scy;&amp;k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0338"/>
            <a:ext cx="2973274" cy="2229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4" name="Picture 8" descr="&amp;Kcy;&amp;acy;&amp;rcy;&amp;tcy;&amp;icy;&amp;ncy;&amp;kcy;&amp;icy; &amp;pcy;&amp;ocy; &amp;zcy;&amp;acy;&amp;pcy;&amp;rcy;&amp;ocy;&amp;scy;&amp;ucy; &amp;mcy;&amp;ocy;&amp;rcy;&amp;scy;&amp;k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34" y="160338"/>
            <a:ext cx="2973275" cy="2229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6" name="Picture 10" descr="&amp;Kcy;&amp;acy;&amp;rcy;&amp;tcy;&amp;icy;&amp;ncy;&amp;kcy;&amp;icy; &amp;pcy;&amp;ocy; &amp;zcy;&amp;acy;&amp;pcy;&amp;rcy;&amp;ocy;&amp;scy;&amp;ucy; &amp;mcy;&amp;ocy;&amp;rcy;&amp;scy;&amp;kcy;&amp;acy;&amp;yacy; &amp;zcy;&amp;vcy;&amp;iecy;&amp;zcy;&amp;dcy;&amp;a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195" y="3648147"/>
            <a:ext cx="3875604" cy="2879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198450" y="908720"/>
            <a:ext cx="27406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Морская звезда.</a:t>
            </a:r>
            <a:endParaRPr lang="ru-RU" dirty="0"/>
          </a:p>
          <a:p>
            <a:r>
              <a:rPr lang="ru-RU" dirty="0"/>
              <a:t>Глубоко на небе она</a:t>
            </a:r>
          </a:p>
          <a:p>
            <a:r>
              <a:rPr lang="ru-RU" dirty="0"/>
              <a:t>Словно на небе видна.</a:t>
            </a:r>
          </a:p>
          <a:p>
            <a:r>
              <a:rPr lang="ru-RU" dirty="0"/>
              <a:t>Но не светит и не греет,</a:t>
            </a:r>
          </a:p>
          <a:p>
            <a:r>
              <a:rPr lang="ru-RU" dirty="0"/>
              <a:t>Потому что не умеет.</a:t>
            </a:r>
          </a:p>
          <a:p>
            <a:r>
              <a:rPr lang="ru-RU" dirty="0"/>
              <a:t>Дети: Морская звезда.</a:t>
            </a:r>
          </a:p>
        </p:txBody>
      </p:sp>
    </p:spTree>
    <p:extLst>
      <p:ext uri="{BB962C8B-B14F-4D97-AF65-F5344CB8AC3E}">
        <p14:creationId xmlns:p14="http://schemas.microsoft.com/office/powerpoint/2010/main" val="337353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&amp;Kcy;&amp;acy;&amp;rcy;&amp;tcy;&amp;icy;&amp;ncy;&amp;kcy;&amp;icy; &amp;pcy;&amp;ocy; &amp;zcy;&amp;acy;&amp;pcy;&amp;rcy;&amp;ocy;&amp;scy;&amp;ucy; &amp;rcy;&amp;ycy;&amp;bcy;&amp;ycy; &amp;mcy;&amp;ocy;&amp;rcy;&amp;ya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rcy;&amp;ycy;&amp;bcy;&amp;ycy; &amp;mcy;&amp;ocy;&amp;rcy;&amp;ya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&amp;Kcy;&amp;acy;&amp;rcy;&amp;tcy;&amp;icy;&amp;ncy;&amp;kcy;&amp;icy; &amp;pcy;&amp;ocy; &amp;zcy;&amp;acy;&amp;pcy;&amp;rcy;&amp;ocy;&amp;scy;&amp;ucy; &amp;rcy;&amp;ycy;&amp;bcy;&amp;ycy; &amp;mcy;&amp;ocy;&amp;r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789040"/>
            <a:ext cx="403244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&amp;Kcy;&amp;acy;&amp;rcy;&amp;tcy;&amp;icy;&amp;ncy;&amp;kcy;&amp;icy; &amp;pcy;&amp;ocy; &amp;zcy;&amp;acy;&amp;pcy;&amp;rcy;&amp;ocy;&amp;scy;&amp;ucy; &amp;rcy;&amp;ycy;&amp;bcy;&amp;ycy; &amp;mcy;&amp;ocy;&amp;r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40957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6" name="Picture 10" descr="&amp;Kcy;&amp;acy;&amp;rcy;&amp;tcy;&amp;icy;&amp;ncy;&amp;kcy;&amp;icy; &amp;pcy;&amp;ocy; &amp;zcy;&amp;acy;&amp;pcy;&amp;rcy;&amp;ocy;&amp;scy;&amp;ucy; &amp;rcy;&amp;ycy;&amp;bcy;&amp;ycy; &amp;mcy;&amp;ocy;&amp;rcy;&amp;ya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034" y="437812"/>
            <a:ext cx="2667000" cy="2095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http://www.29palms.ru/photo/vip/maldives/maldives-2013/den_9.4/resized/008_Mal%27divy_Anantara_Kihavah_Villas_Korallovyy_rif_Ryba_kloun_Foto_criso_-_Depositphoto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111" y="3573016"/>
            <a:ext cx="4239410" cy="2826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37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536" y="-54915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&amp;Kcy;&amp;acy;&amp;rcy;&amp;tcy;&amp;icy;&amp;ncy;&amp;kcy;&amp;icy; &amp;pcy;&amp;ocy; &amp;zcy;&amp;acy;&amp;pcy;&amp;rcy;&amp;ocy;&amp;scy;&amp;ucy; &amp;rcy;&amp;ycy;&amp;bcy;&amp;ycy; &amp;mcy;&amp;ocy;&amp;rcy;&amp;yacy; &amp;pcy;&amp;icy;&amp;lcy;&amp;acy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30" y="106017"/>
            <a:ext cx="2314872" cy="231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&amp;Kcy;&amp;acy;&amp;rcy;&amp;tcy;&amp;icy;&amp;ncy;&amp;kcy;&amp;icy; &amp;pcy;&amp;ocy; &amp;zcy;&amp;acy;&amp;pcy;&amp;rcy;&amp;ocy;&amp;scy;&amp;ucy; &amp;rcy;&amp;ycy;&amp;bcy;&amp;ycy; &amp;mcy;&amp;ocy;&amp;rcy;&amp;yacy; &amp;pcy;&amp;icy;&amp;lcy;&amp;acy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640"/>
            <a:ext cx="2738192" cy="1820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&amp;Kcy;&amp;acy;&amp;rcy;&amp;tcy;&amp;icy;&amp;ncy;&amp;kcy;&amp;icy; &amp;pcy;&amp;ocy; &amp;zcy;&amp;acy;&amp;pcy;&amp;rcy;&amp;ocy;&amp;scy;&amp;ucy; &amp;rcy;&amp;ycy;&amp;bcy;&amp;ycy; &amp;mcy;&amp;ocy;&amp;rcy;&amp;yacy; &amp;rcy;&amp;ycy;&amp;bcy;&amp;acy; &amp;chcy;&amp;iecy;&amp;rcy;&amp;t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2375" y="2663529"/>
            <a:ext cx="3106331" cy="1974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0" name="Picture 8" descr="&amp;Kcy;&amp;acy;&amp;rcy;&amp;tcy;&amp;icy;&amp;ncy;&amp;kcy;&amp;icy; &amp;pcy;&amp;ocy; &amp;zcy;&amp;acy;&amp;pcy;&amp;rcy;&amp;ocy;&amp;scy;&amp;ucy; &amp;rcy;&amp;ycy;&amp;bcy;&amp;ycy; &amp;mcy;&amp;ocy;&amp;rcy;&amp;yacy; &amp;rcy;&amp;ycy;&amp;bcy;&amp;acy;- &amp;khcy;&amp;icy;&amp;rcy;&amp;ucy;&amp;rcy;&amp;g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16" y="3068960"/>
            <a:ext cx="2938586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6" descr="&amp;Kcy;&amp;acy;&amp;rcy;&amp;tcy;&amp;icy;&amp;ncy;&amp;kcy;&amp;icy; &amp;pcy;&amp;ocy; &amp;zcy;&amp;acy;&amp;pcy;&amp;rcy;&amp;ocy;&amp;scy;&amp;ucy; &amp;mcy;&amp;ocy;&amp;rcy;&amp;scy;&amp;kcy;&amp;ocy;&amp;jcy; &amp;iecy;&amp;zhcy;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6295" y="4365104"/>
            <a:ext cx="3457678" cy="2303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 descr="&amp;Kcy;&amp;acy;&amp;rcy;&amp;tcy;&amp;icy;&amp;ncy;&amp;kcy;&amp;icy; &amp;pcy;&amp;ocy; &amp;zcy;&amp;acy;&amp;pcy;&amp;rcy;&amp;ocy;&amp;scy;&amp;ucy; &amp;rcy;&amp;ycy;&amp;bcy;&amp;ycy; &amp;mcy;&amp;ocy;&amp;rcy;&amp;ya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323" y="188640"/>
            <a:ext cx="2648052" cy="2005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98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&amp;Kcy;&amp;acy;&amp;rcy;&amp;tcy;&amp;icy;&amp;ncy;&amp;kcy;&amp;icy; &amp;pcy;&amp;ocy; &amp;zcy;&amp;acy;&amp;pcy;&amp;rcy;&amp;ocy;&amp;scy;&amp;ucy; &amp;mcy;&amp;ocy;&amp;rcy;&amp;scy;&amp;kcy;&amp;ocy;&amp;jcy; &amp;lcy;&amp;ie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50732"/>
            <a:ext cx="2857500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4" name="Picture 10" descr="&amp;Kcy;&amp;acy;&amp;rcy;&amp;tcy;&amp;icy;&amp;ncy;&amp;kcy;&amp;icy; &amp;pcy;&amp;ocy; &amp;zcy;&amp;acy;&amp;pcy;&amp;rcy;&amp;ocy;&amp;scy;&amp;ucy; &amp;mcy;&amp;ocy;&amp;rcy;&amp;scy;&amp;kcy;&amp;ocy;&amp;jcy; &amp;kcy;&amp;ocy;&amp;tcy;&amp;icy;&amp;kcy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827" y="3346357"/>
            <a:ext cx="2789091" cy="1889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6" name="Picture 12" descr="&amp;Kcy;&amp;acy;&amp;rcy;&amp;tcy;&amp;icy;&amp;ncy;&amp;kcy;&amp;icy; &amp;pcy;&amp;ocy; &amp;zcy;&amp;acy;&amp;pcy;&amp;rcy;&amp;ocy;&amp;scy;&amp;ucy; &amp;mcy;&amp;ocy;&amp;rcy;&amp;scy;&amp;kcy;&amp;ocy;&amp;jcy; &amp;scy;&amp;lcy;&amp;ocy;&amp;ncy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72" y="334320"/>
            <a:ext cx="3554793" cy="261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&amp;Kcy;&amp;acy;&amp;rcy;&amp;tcy;&amp;icy;&amp;ncy;&amp;kcy;&amp;icy; &amp;pcy;&amp;ocy; &amp;zcy;&amp;acy;&amp;pcy;&amp;rcy;&amp;ocy;&amp;scy;&amp;ucy; &amp;ocy;&amp;bcy;&amp;icy;&amp;tcy;&amp;acy;&amp;tcy;&amp;iecy;&amp;lcy;&amp;icy; &amp;scy;&amp;iecy;&amp;vcy;&amp;iecy;&amp;rcy;&amp;ncy;&amp;ycy;&amp;khcy; &amp;mcy;&amp;ocy;&amp;rcy;&amp;iecy;&amp;j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482" y="3573016"/>
            <a:ext cx="4267200" cy="3162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72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&amp;Kcy;&amp;acy;&amp;rcy;&amp;tcy;&amp;icy;&amp;ncy;&amp;kcy;&amp;icy; &amp;pcy;&amp;ocy; &amp;zcy;&amp;acy;&amp;pcy;&amp;rcy;&amp;ocy;&amp;scy;&amp;ucy; &amp;mcy;&amp;ocy;&amp;rcy;&amp;scy;&amp;kcy;&amp;ocy;&amp;jcy; &amp;vcy;&amp;ocy;&amp;dcy;&amp;ocy;&amp;rcy;&amp;ocy;&amp;scy;&amp;l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426338"/>
            <a:ext cx="6038850" cy="2981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0" name="Picture 4" descr="&amp;Kcy;&amp;acy;&amp;rcy;&amp;tcy;&amp;icy;&amp;ncy;&amp;kcy;&amp;icy; &amp;pcy;&amp;ocy; &amp;zcy;&amp;acy;&amp;pcy;&amp;rcy;&amp;ocy;&amp;scy;&amp;ucy; &amp;mcy;&amp;ocy;&amp;rcy;&amp;scy;&amp;kcy;&amp;ocy;&amp;jcy; &amp;vcy;&amp;ocy;&amp;dcy;&amp;ocy;&amp;rcy;&amp;ocy;&amp;scy;&amp;l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7420" y="116632"/>
            <a:ext cx="4431020" cy="2951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462" name="Picture 6" descr="&amp;Kcy;&amp;acy;&amp;rcy;&amp;tcy;&amp;icy;&amp;ncy;&amp;kcy;&amp;icy; &amp;pcy;&amp;ocy; &amp;zcy;&amp;acy;&amp;pcy;&amp;rcy;&amp;ocy;&amp;scy;&amp;ucy; &amp;mcy;&amp;ocy;&amp;rcy;&amp;scy;&amp;kcy;&amp;ocy;&amp;jcy; &amp;vcy;&amp;ocy;&amp;dcy;&amp;ocy;&amp;rcy;&amp;ocy;&amp;scy;&amp;lcy;&amp;icy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1981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68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&amp;Kcy;&amp;acy;&amp;rcy;&amp;tcy;&amp;icy;&amp;ncy;&amp;kcy;&amp;icy; &amp;pcy;&amp;ocy; &amp;zcy;&amp;acy;&amp;pcy;&amp;rcy;&amp;ocy;&amp;scy;&amp;ucy; &amp;ncy;&amp;iecy;&amp;pcy;&amp;tcy;&amp;ucy;&amp;ncy; &amp;bcy;&amp;ocy;&amp;g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4248472" cy="623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&amp;Kcy;&amp;acy;&amp;rcy;&amp;tcy;&amp;icy;&amp;ncy;&amp;kcy;&amp;icy; &amp;pcy;&amp;ocy; &amp;zcy;&amp;acy;&amp;pcy;&amp;rcy;&amp;ocy;&amp;scy;&amp;ucy; &amp;rcy;&amp;ucy;&amp;scy;&amp;acy;&amp;lcy;&amp;ocy;&amp;chcy;&amp;kcy;&amp;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464" y="23488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64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Дельфин</a:t>
            </a:r>
            <a:endParaRPr lang="ru-RU" dirty="0"/>
          </a:p>
          <a:p>
            <a:r>
              <a:rPr lang="ru-RU" dirty="0"/>
              <a:t>Настоящий он циркач –</a:t>
            </a:r>
          </a:p>
          <a:p>
            <a:r>
              <a:rPr lang="ru-RU" dirty="0"/>
              <a:t>Носом отбивает мяч.</a:t>
            </a:r>
          </a:p>
          <a:p>
            <a:r>
              <a:rPr lang="ru-RU" dirty="0"/>
              <a:t>Знают и француз, и финн:</a:t>
            </a:r>
          </a:p>
          <a:p>
            <a:r>
              <a:rPr lang="ru-RU" dirty="0"/>
              <a:t>Любит поиграть..?</a:t>
            </a:r>
          </a:p>
          <a:p>
            <a:r>
              <a:rPr lang="ru-RU" dirty="0"/>
              <a:t>Дети: Дельфин!</a:t>
            </a: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dcy;&amp;iecy;&amp;lcy;&amp;softcy;&amp;fcy;&amp;icy;&amp;n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99110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&amp;Kcy;&amp;acy;&amp;rcy;&amp;tcy;&amp;icy;&amp;ncy;&amp;kcy;&amp;icy; &amp;pcy;&amp;ocy; &amp;zcy;&amp;acy;&amp;pcy;&amp;rcy;&amp;ocy;&amp;scy;&amp;ucy; &amp;dcy;&amp;iecy;&amp;lcy;&amp;softcy;&amp;fcy;&amp;icy;&amp;n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63" y="4149080"/>
            <a:ext cx="4497073" cy="2444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69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&amp;Kcy;&amp;acy;&amp;rcy;&amp;tcy;&amp;icy;&amp;ncy;&amp;kcy;&amp;icy; &amp;pcy;&amp;ocy; &amp;zcy;&amp;acy;&amp;pcy;&amp;rcy;&amp;ocy;&amp;scy;&amp;ucy; &amp;acy;&amp;kcy;&amp;ucy;&amp;lcy;&amp;y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57" y="511406"/>
            <a:ext cx="5184575" cy="291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6" name="Picture 8" descr="&amp;Kcy;&amp;acy;&amp;rcy;&amp;tcy;&amp;icy;&amp;ncy;&amp;kcy;&amp;icy; &amp;pcy;&amp;ocy; &amp;zcy;&amp;acy;&amp;pcy;&amp;rcy;&amp;ocy;&amp;scy;&amp;ucy; &amp;acy;&amp;kcy;&amp;ucy;&amp;lcy;&amp;y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329339"/>
            <a:ext cx="2771775" cy="207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112781" y="18864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Акула</a:t>
            </a:r>
            <a:endParaRPr lang="ru-RU" dirty="0"/>
          </a:p>
          <a:p>
            <a:r>
              <a:rPr lang="ru-RU" dirty="0"/>
              <a:t>Глазастая, зубастая,</a:t>
            </a:r>
          </a:p>
          <a:p>
            <a:r>
              <a:rPr lang="ru-RU" dirty="0"/>
              <a:t>Хвостом виляет,</a:t>
            </a:r>
          </a:p>
          <a:p>
            <a:r>
              <a:rPr lang="ru-RU" dirty="0"/>
              <a:t>В океане промышляет</a:t>
            </a:r>
          </a:p>
          <a:p>
            <a:r>
              <a:rPr lang="ru-RU" dirty="0"/>
              <a:t>Дети: Акула.</a:t>
            </a:r>
          </a:p>
        </p:txBody>
      </p:sp>
    </p:spTree>
    <p:extLst>
      <p:ext uri="{BB962C8B-B14F-4D97-AF65-F5344CB8AC3E}">
        <p14:creationId xmlns:p14="http://schemas.microsoft.com/office/powerpoint/2010/main" val="3543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&amp;Kcy;&amp;acy;&amp;rcy;&amp;tcy;&amp;icy;&amp;ncy;&amp;kcy;&amp;icy; &amp;pcy;&amp;ocy; &amp;zcy;&amp;acy;&amp;pcy;&amp;rcy;&amp;ocy;&amp;scy;&amp;ucy; &amp;acy;&amp;kcy;&amp;ucy;&amp;lcy;&amp;ycy; &amp;kcy;&amp;acy;&amp;rcy;&amp;tcy;&amp;icy;&amp;ncy;&amp;k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214" y="4437112"/>
            <a:ext cx="4233266" cy="2199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&amp;Kcy;&amp;acy;&amp;rcy;&amp;tcy;&amp;icy;&amp;ncy;&amp;kcy;&amp;icy; &amp;pcy;&amp;ocy; &amp;zcy;&amp;acy;&amp;pcy;&amp;rcy;&amp;ocy;&amp;scy;&amp;ucy; &amp;kcy;&amp;icy;&amp;t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8640"/>
            <a:ext cx="5976664" cy="3705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659" y="914843"/>
            <a:ext cx="3105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Кит</a:t>
            </a:r>
            <a:endParaRPr lang="ru-RU" dirty="0"/>
          </a:p>
          <a:p>
            <a:r>
              <a:rPr lang="ru-RU" dirty="0"/>
              <a:t>Вот просторы океана</a:t>
            </a:r>
          </a:p>
          <a:p>
            <a:r>
              <a:rPr lang="ru-RU" dirty="0"/>
              <a:t>Бороздит гора с фонтаном,</a:t>
            </a:r>
          </a:p>
          <a:p>
            <a:r>
              <a:rPr lang="ru-RU" dirty="0"/>
              <a:t>Бьёт хвостом, вода кипит -</a:t>
            </a:r>
          </a:p>
          <a:p>
            <a:r>
              <a:rPr lang="ru-RU" dirty="0"/>
              <a:t>Проплывает важно</a:t>
            </a:r>
          </a:p>
          <a:p>
            <a:r>
              <a:rPr lang="ru-RU" dirty="0"/>
              <a:t>Дети: Кит!</a:t>
            </a:r>
          </a:p>
        </p:txBody>
      </p:sp>
      <p:pic>
        <p:nvPicPr>
          <p:cNvPr id="6" name="Picture 10" descr="&amp;Kcy;&amp;acy;&amp;rcy;&amp;tcy;&amp;icy;&amp;ncy;&amp;kcy;&amp;icy; &amp;pcy;&amp;ocy; &amp;zcy;&amp;acy;&amp;pcy;&amp;rcy;&amp;ocy;&amp;scy;&amp;ucy; &amp;kcy;&amp;acy;&amp;scy;&amp;acy;&amp;tcy;&amp;kcy;&amp;acy; &amp;ucy;&amp;bcy;&amp;icy;&amp;jcy;&amp;tscy;&amp;acy;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0" y="4127660"/>
            <a:ext cx="4429646" cy="1966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076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&amp;Kcy;&amp;acy;&amp;rcy;&amp;tcy;&amp;icy;&amp;ncy;&amp;kcy;&amp;icy; &amp;pcy;&amp;ocy; &amp;zcy;&amp;acy;&amp;pcy;&amp;rcy;&amp;ocy;&amp;scy;&amp;ucy; &amp;chcy;&amp;iecy;&amp;rcy;&amp;iecy;&amp;pcy;&amp;acy;&amp;khcy;&amp;acy; &amp;mcy;&amp;ocy;&amp;rcy;&amp;scy;&amp;kcy;&amp;acy;&amp;y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77" y="3211188"/>
            <a:ext cx="5626267" cy="3428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&amp;Kcy;&amp;acy;&amp;rcy;&amp;tcy;&amp;icy;&amp;ncy;&amp;kcy;&amp;icy; &amp;pcy;&amp;ocy; &amp;zcy;&amp;acy;&amp;pcy;&amp;rcy;&amp;ocy;&amp;scy;&amp;ucy; &amp;chcy;&amp;iecy;&amp;rcy;&amp;iecy;&amp;pcy;&amp;acy;&amp;khcy;&amp;acy; &amp;mcy;&amp;ocy;&amp;rcy;&amp;scy;&amp;kcy;&amp;acy;&amp;ya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442470" cy="3221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41752" y="393920"/>
            <a:ext cx="44291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Морская черепаха</a:t>
            </a:r>
            <a:endParaRPr lang="ru-RU" dirty="0"/>
          </a:p>
          <a:p>
            <a:r>
              <a:rPr lang="ru-RU" dirty="0"/>
              <a:t>Передние – ласты, а задние – лапы!</a:t>
            </a:r>
          </a:p>
          <a:p>
            <a:r>
              <a:rPr lang="ru-RU" dirty="0"/>
              <a:t>Есть панцирь овальный. Подобие шляпы!</a:t>
            </a:r>
          </a:p>
          <a:p>
            <a:r>
              <a:rPr lang="ru-RU" dirty="0"/>
              <a:t>Другого жилья, кроме моря, не зная,</a:t>
            </a:r>
          </a:p>
          <a:p>
            <a:r>
              <a:rPr lang="ru-RU" dirty="0"/>
              <a:t>Потомству даст жизнь, на песок выползая.</a:t>
            </a:r>
          </a:p>
        </p:txBody>
      </p:sp>
    </p:spTree>
    <p:extLst>
      <p:ext uri="{BB962C8B-B14F-4D97-AF65-F5344CB8AC3E}">
        <p14:creationId xmlns:p14="http://schemas.microsoft.com/office/powerpoint/2010/main" val="121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861048"/>
            <a:ext cx="3829743" cy="2745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&amp;Kcy;&amp;acy;&amp;rcy;&amp;tcy;&amp;icy;&amp;ncy;&amp;kcy;&amp;icy; &amp;pcy;&amp;ocy; &amp;zcy;&amp;acy;&amp;pcy;&amp;rcy;&amp;ocy;&amp;scy;&amp;ucy; &amp;ocy;&amp;scy;&amp;softcy;&amp;mcy;&amp;icy;&amp;ncy;&amp;ocy;&amp;g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4003660" cy="27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&amp;Kcy;&amp;acy;&amp;rcy;&amp;tcy;&amp;icy;&amp;ncy;&amp;kcy;&amp;icy; &amp;pcy;&amp;ocy; &amp;zcy;&amp;acy;&amp;pcy;&amp;rcy;&amp;ocy;&amp;scy;&amp;ucy; &amp;ocy;&amp;scy;&amp;softcy;&amp;mcy;&amp;icy;&amp;ncy;&amp;ocy;&amp;g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23" y="236118"/>
            <a:ext cx="4762500" cy="3162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5370747" y="332656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Осьминог</a:t>
            </a:r>
            <a:endParaRPr lang="ru-RU" dirty="0"/>
          </a:p>
          <a:p>
            <a:r>
              <a:rPr lang="ru-RU" dirty="0"/>
              <a:t>Ты со мною не знаком?</a:t>
            </a:r>
          </a:p>
          <a:p>
            <a:r>
              <a:rPr lang="ru-RU" dirty="0"/>
              <a:t>Я живу на дне морском.</a:t>
            </a:r>
          </a:p>
          <a:p>
            <a:r>
              <a:rPr lang="ru-RU" dirty="0"/>
              <a:t>Голова и восемь ног,</a:t>
            </a:r>
          </a:p>
          <a:p>
            <a:r>
              <a:rPr lang="ru-RU" dirty="0"/>
              <a:t>Вот и весь я – …</a:t>
            </a:r>
          </a:p>
          <a:p>
            <a:r>
              <a:rPr lang="ru-RU" dirty="0"/>
              <a:t>Дети: Осьминог.</a:t>
            </a:r>
          </a:p>
        </p:txBody>
      </p:sp>
    </p:spTree>
    <p:extLst>
      <p:ext uri="{BB962C8B-B14F-4D97-AF65-F5344CB8AC3E}">
        <p14:creationId xmlns:p14="http://schemas.microsoft.com/office/powerpoint/2010/main" val="362588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2" y="-53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&amp;Kcy;&amp;acy;&amp;rcy;&amp;tcy;&amp;icy;&amp;ncy;&amp;kcy;&amp;icy; &amp;pcy;&amp;ocy; &amp;zcy;&amp;acy;&amp;pcy;&amp;rcy;&amp;ocy;&amp;scy;&amp;ucy; &amp;gcy;&amp;icy;&amp;gcy;&amp;acy;&amp;ncy;&amp;tcy;&amp;scy;&amp;kcy;&amp;icy;&amp;iecy; &amp;mcy;&amp;iecy;&amp;dcy;&amp;ucy;&amp;z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12" y="3457883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&amp;Kcy;&amp;acy;&amp;rcy;&amp;tcy;&amp;icy;&amp;ncy;&amp;kcy;&amp;icy; &amp;pcy;&amp;ocy; &amp;zcy;&amp;acy;&amp;pcy;&amp;rcy;&amp;ocy;&amp;scy;&amp;ucy; &amp;gcy;&amp;icy;&amp;gcy;&amp;acy;&amp;ncy;&amp;tcy;&amp;scy;&amp;kcy;&amp;icy;&amp;iecy; &amp;mcy;&amp;iecy;&amp;dcy;&amp;ucy;&amp;zcy;&amp;y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10" y="512655"/>
            <a:ext cx="2838450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&amp;Kcy;&amp;acy;&amp;rcy;&amp;tcy;&amp;icy;&amp;ncy;&amp;kcy;&amp;icy; &amp;pcy;&amp;ocy; &amp;zcy;&amp;acy;&amp;pcy;&amp;rcy;&amp;ocy;&amp;scy;&amp;ucy; &amp;gcy;&amp;icy;&amp;gcy;&amp;acy;&amp;ncy;&amp;tcy;&amp;scy;&amp;kcy;&amp;icy;&amp;iecy; &amp;mcy;&amp;iecy;&amp;dcy;&amp;ucy;&amp;zcy;&amp;y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168" y="980728"/>
            <a:ext cx="3267629" cy="2283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6" name="Picture 8" descr="&amp;Kcy;&amp;acy;&amp;rcy;&amp;tcy;&amp;icy;&amp;ncy;&amp;kcy;&amp;icy; &amp;pcy;&amp;ocy; &amp;zcy;&amp;acy;&amp;pcy;&amp;rcy;&amp;ocy;&amp;scy;&amp;ucy; &amp;gcy;&amp;icy;&amp;gcy;&amp;acy;&amp;ncy;&amp;tcy;&amp;scy;&amp;kcy;&amp;icy;&amp;iecy; &amp;mcy;&amp;iecy;&amp;dcy;&amp;ucy;&amp;zcy;&amp;ycy;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313" y="3813017"/>
            <a:ext cx="3744342" cy="285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139836" y="10770"/>
            <a:ext cx="2862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Медуза</a:t>
            </a:r>
            <a:endParaRPr lang="ru-RU" dirty="0"/>
          </a:p>
          <a:p>
            <a:r>
              <a:rPr lang="ru-RU" dirty="0"/>
              <a:t>Плывет туда, плывет сюда.</a:t>
            </a:r>
          </a:p>
          <a:p>
            <a:r>
              <a:rPr lang="ru-RU" dirty="0"/>
              <a:t>Её не видно иногда.</a:t>
            </a:r>
          </a:p>
          <a:p>
            <a:r>
              <a:rPr lang="ru-RU" dirty="0"/>
              <a:t>Она прозрачна, как вода,</a:t>
            </a:r>
          </a:p>
          <a:p>
            <a:r>
              <a:rPr lang="ru-RU" dirty="0"/>
              <a:t>Имеет колокол, но он</a:t>
            </a:r>
          </a:p>
          <a:p>
            <a:r>
              <a:rPr lang="ru-RU" dirty="0"/>
              <a:t>Звонить не может:</a:t>
            </a:r>
          </a:p>
          <a:p>
            <a:r>
              <a:rPr lang="ru-RU" dirty="0"/>
              <a:t>“Динь-динь-дон”.</a:t>
            </a:r>
          </a:p>
          <a:p>
            <a:r>
              <a:rPr lang="ru-RU" dirty="0"/>
              <a:t>Дети: Медуза.</a:t>
            </a:r>
          </a:p>
        </p:txBody>
      </p:sp>
    </p:spTree>
    <p:extLst>
      <p:ext uri="{BB962C8B-B14F-4D97-AF65-F5344CB8AC3E}">
        <p14:creationId xmlns:p14="http://schemas.microsoft.com/office/powerpoint/2010/main" val="18054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&amp;Kcy;&amp;acy;&amp;rcy;&amp;tcy;&amp;icy;&amp;ncy;&amp;kcy;&amp;icy; &amp;pcy;&amp;ocy; &amp;zcy;&amp;acy;&amp;pcy;&amp;rcy;&amp;ocy;&amp;scy;&amp;ucy; &amp;shcy;&amp;acy;&amp;bcy;&amp;lcy;&amp;ocy;&amp;ncy; &amp;dcy;&amp;lcy;&amp;yacy; &amp;pcy;&amp;rcy;&amp;iecy;&amp;zcy;&amp;iecy;&amp;ncy;&amp;tcy;&amp;acy;&amp;tscy;&amp;icy;&amp;icy; &amp;mcy;&amp;ocy;&amp;rcy;&amp;iecy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024"/>
            <a:ext cx="9144000" cy="686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"/>
          <p:cNvSpPr>
            <a:spLocks noChangeAspect="1" noChangeArrowheads="1"/>
          </p:cNvSpPr>
          <p:nvPr/>
        </p:nvSpPr>
        <p:spPr bwMode="auto">
          <a:xfrm>
            <a:off x="155575" y="-17907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"/>
          <p:cNvSpPr>
            <a:spLocks noChangeAspect="1" noChangeArrowheads="1"/>
          </p:cNvSpPr>
          <p:nvPr/>
        </p:nvSpPr>
        <p:spPr bwMode="auto">
          <a:xfrm>
            <a:off x="307975" y="-16383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"/>
          <p:cNvSpPr>
            <a:spLocks noChangeAspect="1" noChangeArrowheads="1"/>
          </p:cNvSpPr>
          <p:nvPr/>
        </p:nvSpPr>
        <p:spPr bwMode="auto">
          <a:xfrm>
            <a:off x="460375" y="-14859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"/>
          <p:cNvSpPr>
            <a:spLocks noChangeAspect="1" noChangeArrowheads="1"/>
          </p:cNvSpPr>
          <p:nvPr/>
        </p:nvSpPr>
        <p:spPr bwMode="auto">
          <a:xfrm>
            <a:off x="612775" y="-1333500"/>
            <a:ext cx="2809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 &amp;tcy;&amp;rcy;&amp;acy;&amp;vcy;&amp;u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354719"/>
            <a:ext cx="4394072" cy="3500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6" name="Picture 12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 &amp;tcy;&amp;rcy;&amp;acy;&amp;vcy;&amp;u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485" y="233363"/>
            <a:ext cx="3934910" cy="2979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8" name="Picture 14" descr="&amp;Kcy;&amp;acy;&amp;rcy;&amp;tcy;&amp;icy;&amp;ncy;&amp;kcy;&amp;icy; &amp;pcy;&amp;ocy; &amp;zcy;&amp;acy;&amp;pcy;&amp;rcy;&amp;ocy;&amp;scy;&amp;ucy; &amp;mcy;&amp;ocy;&amp;rcy;&amp;scy;&amp;kcy;&amp;ocy;&amp;jcy; &amp;kcy;&amp;ocy;&amp;ncy;&amp;iecy;&amp;kcy; &amp;dcy;&amp;iecy;&amp;rcy;&amp;zhcy;&amp;icy;&amp;tcy;&amp;scy;&amp;yacy; &amp;zcy;&amp;acy; &amp;tcy;&amp;rcy;&amp;acy;&amp;vcy;&amp;u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9607" y="3939357"/>
            <a:ext cx="3741805" cy="2487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490152" y="4306163"/>
            <a:ext cx="336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Морской конек</a:t>
            </a:r>
          </a:p>
          <a:p>
            <a:r>
              <a:rPr lang="ru-RU" b="1" dirty="0"/>
              <a:t>На лошадку не похожа,</a:t>
            </a:r>
          </a:p>
          <a:p>
            <a:r>
              <a:rPr lang="ru-RU" b="1" dirty="0"/>
              <a:t>Скачет и резвиться тоже.</a:t>
            </a:r>
          </a:p>
          <a:p>
            <a:r>
              <a:rPr lang="ru-RU" b="1" dirty="0"/>
              <a:t>Молча плавает в воде,</a:t>
            </a:r>
          </a:p>
          <a:p>
            <a:r>
              <a:rPr lang="ru-RU" b="1" dirty="0"/>
              <a:t>Прячется в морской траве.</a:t>
            </a:r>
          </a:p>
          <a:p>
            <a:r>
              <a:rPr lang="ru-RU" b="1" dirty="0"/>
              <a:t>Дети: Конек.</a:t>
            </a:r>
          </a:p>
        </p:txBody>
      </p:sp>
    </p:spTree>
    <p:extLst>
      <p:ext uri="{BB962C8B-B14F-4D97-AF65-F5344CB8AC3E}">
        <p14:creationId xmlns:p14="http://schemas.microsoft.com/office/powerpoint/2010/main" val="265212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227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21</cp:revision>
  <dcterms:created xsi:type="dcterms:W3CDTF">2016-10-30T08:45:37Z</dcterms:created>
  <dcterms:modified xsi:type="dcterms:W3CDTF">2020-03-30T06:03:48Z</dcterms:modified>
</cp:coreProperties>
</file>