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72" r:id="rId3"/>
    <p:sldId id="264" r:id="rId4"/>
    <p:sldId id="271" r:id="rId5"/>
    <p:sldId id="263" r:id="rId6"/>
    <p:sldId id="262" r:id="rId7"/>
    <p:sldId id="265" r:id="rId8"/>
    <p:sldId id="266" r:id="rId9"/>
    <p:sldId id="267" r:id="rId10"/>
    <p:sldId id="270" r:id="rId11"/>
    <p:sldId id="269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0429" autoAdjust="0"/>
  </p:normalViewPr>
  <p:slideViewPr>
    <p:cSldViewPr>
      <p:cViewPr varScale="1">
        <p:scale>
          <a:sx n="58" d="100"/>
          <a:sy n="58" d="100"/>
        </p:scale>
        <p:origin x="-17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9154BE-18DD-467B-8F33-126CC61BC84E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9C8F72-6DBF-4759-B730-2A8CDBA14C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10236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Пчела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насекомое, родственное осам и муравьям. Пчёлы - общественные насекомые: они живут в большой колонии, которая называется роем.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Те пчелы, которых можно увидеть в саду или на поляне в лесу, как правило, относятся к двум самым распространенным в средней полосе видам: пчела медоносная и шмель обыкновенный.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C8F72-6DBF-4759-B730-2A8CDBA14C75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Кузнечик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Слуховой аппарат находится на голенях передних ног и имеет овальные перепонки, расположенные по обеим сторонам голени и выполняющие функцию барабанных перепонок 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C8F72-6DBF-4759-B730-2A8CDBA14C75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Оса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насекомые 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стебельчатобрюхие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это все жалящие, не относящиеся к пчёлам и муравьям. Осы, в отличие от пчёл, при обороне от внешних факторов, угрожающих их существованию, используют не только свои жала, но и челюстной аппарат, кусая объект тревоги. Их жало, в отличие от пчёл, не имеет зазубрин, поэтому при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ужаливании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они не калечат себя и могут ужалить ещё несколько раз.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C8F72-6DBF-4759-B730-2A8CDBA14C75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Божья коровка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семейство жуков. Тело божьей коровки полушарообразное или яйцевидное, более или менее выпуклое. Самый обыкновенный вид  -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семиточечная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божья коровка, семь черных точек.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C8F72-6DBF-4759-B730-2A8CDBA14C75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Стрекоза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отряд хищных, хорошо летающих насекомых. Крупные, с подвижной головой, большими глазами, короткими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щетинковидными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усиками, четырьмя прозрачными крыльями с густой сетью жилок и удлинённым стройным брюшком.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C8F72-6DBF-4759-B730-2A8CDBA14C75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Майский жук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род насекомых семейства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пластинчатоусых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личинки и жуки ряда видов являются вредителями лесных, плодовых и сельскохозяйственных культур. Имаго питаются листьями древесной и кустарниковой растительности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C8F72-6DBF-4759-B730-2A8CDBA14C75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Бабочка Медведица -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Семейство бабочек назвали медведицами за внешний облик их гусениц, покрытых длинными темными волосками. Они и правда немного похожи на крошечных медвежат. Представители семейства очень хорошо защищены от врагов: «кровь» бабочек горькая и ядовитая и у нее яркая отпугивающая окраска. А у пушистых гусениц помимо «крови» ядовиты волоски, которые могут вызывать и у человека аллергическую реакцию. Некоторые медведицы – злостные вредители сельскохозяйственных растений. Так, в западных районах России большой вред растениям наносит американская белая бабочка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C8F72-6DBF-4759-B730-2A8CDBA14C75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Бабочка Зорька -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или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аврора, дневная бабочка из семейства белянок. Зорькой белянку назвали потому, что у самцов верхушки передних крыльев ярко-оранжевые. Гусеницы появляются в начале лета и принимаются за еду. За год бывает только одно поколение бабочек. Живут они недолго, одну или две недели.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C8F72-6DBF-4759-B730-2A8CDBA14C75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Бабочка Лимонница  -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или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круши́нница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дневная бабочка из семейства белянок. Видовое название происходит от слова -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крушина, одно из кормовых растений гусеницы. Выедают паренхиму, оставляя верхнюю стенку листа не поврежденной.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C8F72-6DBF-4759-B730-2A8CDBA14C75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alphaModFix amt="3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gif"/><Relationship Id="rId13" Type="http://schemas.openxmlformats.org/officeDocument/2006/relationships/image" Target="../media/image24.jpeg"/><Relationship Id="rId3" Type="http://schemas.openxmlformats.org/officeDocument/2006/relationships/audio" Target="../media/audio7.wav"/><Relationship Id="rId7" Type="http://schemas.openxmlformats.org/officeDocument/2006/relationships/image" Target="../media/image19.jpeg"/><Relationship Id="rId12" Type="http://schemas.openxmlformats.org/officeDocument/2006/relationships/image" Target="../media/image2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slide" Target="slide11.xml"/><Relationship Id="rId5" Type="http://schemas.openxmlformats.org/officeDocument/2006/relationships/image" Target="../media/image32.jpeg"/><Relationship Id="rId15" Type="http://schemas.openxmlformats.org/officeDocument/2006/relationships/image" Target="../media/image25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Relationship Id="rId1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gif"/><Relationship Id="rId13" Type="http://schemas.openxmlformats.org/officeDocument/2006/relationships/image" Target="../media/image24.jpeg"/><Relationship Id="rId3" Type="http://schemas.openxmlformats.org/officeDocument/2006/relationships/audio" Target="../media/audio7.wav"/><Relationship Id="rId7" Type="http://schemas.openxmlformats.org/officeDocument/2006/relationships/image" Target="../media/image19.jpeg"/><Relationship Id="rId12" Type="http://schemas.openxmlformats.org/officeDocument/2006/relationships/slide" Target="slide1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3.jpeg"/><Relationship Id="rId5" Type="http://schemas.openxmlformats.org/officeDocument/2006/relationships/image" Target="../media/image33.jpeg"/><Relationship Id="rId15" Type="http://schemas.openxmlformats.org/officeDocument/2006/relationships/image" Target="../media/image25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Relationship Id="rId1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gif"/><Relationship Id="rId13" Type="http://schemas.openxmlformats.org/officeDocument/2006/relationships/image" Target="../media/image24.jpeg"/><Relationship Id="rId3" Type="http://schemas.openxmlformats.org/officeDocument/2006/relationships/audio" Target="../media/audio7.wav"/><Relationship Id="rId7" Type="http://schemas.openxmlformats.org/officeDocument/2006/relationships/image" Target="../media/image19.jpeg"/><Relationship Id="rId12" Type="http://schemas.openxmlformats.org/officeDocument/2006/relationships/image" Target="../media/image23.jpe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2.jpeg"/><Relationship Id="rId5" Type="http://schemas.openxmlformats.org/officeDocument/2006/relationships/image" Target="../media/image34.jpeg"/><Relationship Id="rId15" Type="http://schemas.openxmlformats.org/officeDocument/2006/relationships/image" Target="../media/image35.jpeg"/><Relationship Id="rId10" Type="http://schemas.openxmlformats.org/officeDocument/2006/relationships/image" Target="../media/image25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Relationship Id="rId14" Type="http://schemas.openxmlformats.org/officeDocument/2006/relationships/slide" Target="slide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13" Type="http://schemas.openxmlformats.org/officeDocument/2006/relationships/image" Target="../media/image15.gif"/><Relationship Id="rId3" Type="http://schemas.openxmlformats.org/officeDocument/2006/relationships/image" Target="../media/image5.jpeg"/><Relationship Id="rId7" Type="http://schemas.openxmlformats.org/officeDocument/2006/relationships/image" Target="../media/image9.gif"/><Relationship Id="rId12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11" Type="http://schemas.openxmlformats.org/officeDocument/2006/relationships/image" Target="../media/image13.png"/><Relationship Id="rId5" Type="http://schemas.openxmlformats.org/officeDocument/2006/relationships/image" Target="../media/image7.gif"/><Relationship Id="rId10" Type="http://schemas.openxmlformats.org/officeDocument/2006/relationships/image" Target="../media/image12.gif"/><Relationship Id="rId4" Type="http://schemas.openxmlformats.org/officeDocument/2006/relationships/image" Target="../media/image6.jpeg"/><Relationship Id="rId9" Type="http://schemas.openxmlformats.org/officeDocument/2006/relationships/image" Target="../media/image11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slide" Target="slide4.xml"/><Relationship Id="rId7" Type="http://schemas.openxmlformats.org/officeDocument/2006/relationships/image" Target="../media/image20.gif"/><Relationship Id="rId12" Type="http://schemas.openxmlformats.org/officeDocument/2006/relationships/image" Target="../media/image25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5" Type="http://schemas.openxmlformats.org/officeDocument/2006/relationships/image" Target="../media/image18.pn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jpeg"/><Relationship Id="rId3" Type="http://schemas.openxmlformats.org/officeDocument/2006/relationships/audio" Target="../media/audio2.wav"/><Relationship Id="rId7" Type="http://schemas.openxmlformats.org/officeDocument/2006/relationships/slide" Target="slide5.xml"/><Relationship Id="rId12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11" Type="http://schemas.openxmlformats.org/officeDocument/2006/relationships/image" Target="../media/image21.jpeg"/><Relationship Id="rId5" Type="http://schemas.openxmlformats.org/officeDocument/2006/relationships/image" Target="../media/image17.jpeg"/><Relationship Id="rId15" Type="http://schemas.openxmlformats.org/officeDocument/2006/relationships/image" Target="../media/image25.jpeg"/><Relationship Id="rId10" Type="http://schemas.openxmlformats.org/officeDocument/2006/relationships/image" Target="../media/image20.gif"/><Relationship Id="rId4" Type="http://schemas.openxmlformats.org/officeDocument/2006/relationships/image" Target="../media/image16.jpeg"/><Relationship Id="rId9" Type="http://schemas.openxmlformats.org/officeDocument/2006/relationships/image" Target="../media/image19.jpeg"/><Relationship Id="rId14" Type="http://schemas.openxmlformats.org/officeDocument/2006/relationships/image" Target="../media/image2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24.jpeg"/><Relationship Id="rId3" Type="http://schemas.openxmlformats.org/officeDocument/2006/relationships/audio" Target="../media/audio3.wav"/><Relationship Id="rId7" Type="http://schemas.openxmlformats.org/officeDocument/2006/relationships/slide" Target="slide6.xml"/><Relationship Id="rId12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2.jpeg"/><Relationship Id="rId5" Type="http://schemas.openxmlformats.org/officeDocument/2006/relationships/image" Target="../media/image27.jpeg"/><Relationship Id="rId15" Type="http://schemas.openxmlformats.org/officeDocument/2006/relationships/image" Target="../media/image25.jpeg"/><Relationship Id="rId10" Type="http://schemas.openxmlformats.org/officeDocument/2006/relationships/image" Target="../media/image21.jpeg"/><Relationship Id="rId4" Type="http://schemas.openxmlformats.org/officeDocument/2006/relationships/image" Target="../media/image16.jpeg"/><Relationship Id="rId9" Type="http://schemas.openxmlformats.org/officeDocument/2006/relationships/image" Target="../media/image20.gif"/><Relationship Id="rId1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image" Target="../media/image24.jpeg"/><Relationship Id="rId3" Type="http://schemas.openxmlformats.org/officeDocument/2006/relationships/audio" Target="../media/audio4.wav"/><Relationship Id="rId7" Type="http://schemas.openxmlformats.org/officeDocument/2006/relationships/image" Target="../media/image19.jpeg"/><Relationship Id="rId12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2.jpeg"/><Relationship Id="rId5" Type="http://schemas.openxmlformats.org/officeDocument/2006/relationships/image" Target="../media/image28.jpeg"/><Relationship Id="rId15" Type="http://schemas.openxmlformats.org/officeDocument/2006/relationships/image" Target="../media/image25.jpeg"/><Relationship Id="rId10" Type="http://schemas.openxmlformats.org/officeDocument/2006/relationships/image" Target="../media/image21.jpeg"/><Relationship Id="rId4" Type="http://schemas.openxmlformats.org/officeDocument/2006/relationships/image" Target="../media/image16.jpeg"/><Relationship Id="rId9" Type="http://schemas.openxmlformats.org/officeDocument/2006/relationships/image" Target="../media/image20.gif"/><Relationship Id="rId1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image" Target="../media/image17.jpeg"/><Relationship Id="rId3" Type="http://schemas.openxmlformats.org/officeDocument/2006/relationships/image" Target="../media/image16.jpeg"/><Relationship Id="rId7" Type="http://schemas.openxmlformats.org/officeDocument/2006/relationships/image" Target="../media/image20.gif"/><Relationship Id="rId12" Type="http://schemas.openxmlformats.org/officeDocument/2006/relationships/image" Target="../media/image2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11" Type="http://schemas.openxmlformats.org/officeDocument/2006/relationships/image" Target="../media/image23.jpeg"/><Relationship Id="rId5" Type="http://schemas.openxmlformats.org/officeDocument/2006/relationships/image" Target="../media/image18.png"/><Relationship Id="rId10" Type="http://schemas.openxmlformats.org/officeDocument/2006/relationships/image" Target="../media/image22.jpeg"/><Relationship Id="rId4" Type="http://schemas.openxmlformats.org/officeDocument/2006/relationships/image" Target="../media/image29.jpeg"/><Relationship Id="rId9" Type="http://schemas.openxmlformats.org/officeDocument/2006/relationships/image" Target="../media/image21.jpeg"/><Relationship Id="rId1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gif"/><Relationship Id="rId13" Type="http://schemas.openxmlformats.org/officeDocument/2006/relationships/image" Target="../media/image17.jpeg"/><Relationship Id="rId3" Type="http://schemas.openxmlformats.org/officeDocument/2006/relationships/audio" Target="../media/audio5.wav"/><Relationship Id="rId7" Type="http://schemas.openxmlformats.org/officeDocument/2006/relationships/image" Target="../media/image19.jpeg"/><Relationship Id="rId12" Type="http://schemas.openxmlformats.org/officeDocument/2006/relationships/image" Target="../media/image2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3.jpeg"/><Relationship Id="rId5" Type="http://schemas.openxmlformats.org/officeDocument/2006/relationships/image" Target="../media/image30.jpeg"/><Relationship Id="rId15" Type="http://schemas.openxmlformats.org/officeDocument/2006/relationships/image" Target="../media/image25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Relationship Id="rId14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gif"/><Relationship Id="rId13" Type="http://schemas.openxmlformats.org/officeDocument/2006/relationships/image" Target="../media/image24.jpeg"/><Relationship Id="rId3" Type="http://schemas.openxmlformats.org/officeDocument/2006/relationships/audio" Target="../media/audio6.wav"/><Relationship Id="rId7" Type="http://schemas.openxmlformats.org/officeDocument/2006/relationships/image" Target="../media/image19.jpeg"/><Relationship Id="rId12" Type="http://schemas.openxmlformats.org/officeDocument/2006/relationships/image" Target="../media/image2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2.jpeg"/><Relationship Id="rId5" Type="http://schemas.openxmlformats.org/officeDocument/2006/relationships/image" Target="../media/image31.jpeg"/><Relationship Id="rId15" Type="http://schemas.openxmlformats.org/officeDocument/2006/relationships/image" Target="../media/image25.jpeg"/><Relationship Id="rId10" Type="http://schemas.openxmlformats.org/officeDocument/2006/relationships/slide" Target="slide10.xml"/><Relationship Id="rId4" Type="http://schemas.openxmlformats.org/officeDocument/2006/relationships/image" Target="../media/image16.jpeg"/><Relationship Id="rId9" Type="http://schemas.openxmlformats.org/officeDocument/2006/relationships/image" Target="../media/image21.jpeg"/><Relationship Id="rId1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1580" y="1196752"/>
            <a:ext cx="7560840" cy="2160240"/>
          </a:xfrm>
        </p:spPr>
        <p:txBody>
          <a:bodyPr>
            <a:noAutofit/>
          </a:bodyPr>
          <a:lstStyle/>
          <a:p>
            <a:r>
              <a:rPr lang="ru-RU" sz="1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ЛУГУ</a:t>
            </a:r>
            <a:endParaRPr lang="ru-RU" sz="1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31840" y="3140968"/>
            <a:ext cx="2448272" cy="648072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ЖИВОТНЫЙ МИР ЛУГА. НАСЕКОМЫЕ 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6" name="Рисунок 5" descr="Безымянный.png">
            <a:hlinkClick r:id="" action="ppaction://noaction"/>
          </p:cNvPr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79512" y="188640"/>
            <a:ext cx="720080" cy="720080"/>
          </a:xfrm>
          <a:prstGeom prst="ellipse">
            <a:avLst/>
          </a:prstGeom>
        </p:spPr>
      </p:pic>
      <p:pic>
        <p:nvPicPr>
          <p:cNvPr id="7" name="Рисунок 6" descr="briefcase-hi.png">
            <a:hlinkClick r:id="" action="ppaction://noaction"/>
          </p:cNvPr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8316416" y="188640"/>
            <a:ext cx="595758" cy="573659"/>
          </a:xfrm>
          <a:prstGeom prst="rect">
            <a:avLst/>
          </a:prstGeom>
        </p:spPr>
      </p:pic>
      <p:sp>
        <p:nvSpPr>
          <p:cNvPr id="8" name="Подзаголовок 2"/>
          <p:cNvSpPr txBox="1">
            <a:spLocks/>
          </p:cNvSpPr>
          <p:nvPr/>
        </p:nvSpPr>
        <p:spPr>
          <a:xfrm>
            <a:off x="683568" y="4797152"/>
            <a:ext cx="2120280" cy="9634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763B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7504" y="5949280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 descr="C:\Users\Пользователь\Documents\28370-43760-thickbox - копия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2" y="1484784"/>
            <a:ext cx="6768752" cy="5256584"/>
          </a:xfrm>
          <a:prstGeom prst="rect">
            <a:avLst/>
          </a:prstGeom>
          <a:noFill/>
        </p:spPr>
      </p:pic>
      <p:pic>
        <p:nvPicPr>
          <p:cNvPr id="13" name="Рисунок 12" descr="GardenTiger2SF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23528" y="1700808"/>
            <a:ext cx="6408712" cy="4608512"/>
          </a:xfrm>
          <a:prstGeom prst="rect">
            <a:avLst/>
          </a:prstGeom>
          <a:ln w="38100">
            <a:noFill/>
          </a:ln>
        </p:spPr>
      </p:pic>
      <p:pic>
        <p:nvPicPr>
          <p:cNvPr id="10" name="Рисунок 9" descr="0_c3928_235bd894_XL.png"/>
          <p:cNvPicPr>
            <a:picLocks noChangeAspect="1"/>
          </p:cNvPicPr>
          <p:nvPr/>
        </p:nvPicPr>
        <p:blipFill>
          <a:blip r:embed="rId6" cstate="email"/>
          <a:srcRect r="-6460"/>
          <a:stretch>
            <a:fillRect/>
          </a:stretch>
        </p:blipFill>
        <p:spPr>
          <a:xfrm>
            <a:off x="1691680" y="188640"/>
            <a:ext cx="1482491" cy="108012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 descr="i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3275856" y="188640"/>
            <a:ext cx="1467676" cy="108012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 descr="103_catalog.gif"/>
          <p:cNvPicPr>
            <a:picLocks noChangeAspect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128134" t="-31943" r="-79387" b="-6477"/>
          <a:stretch>
            <a:fillRect/>
          </a:stretch>
        </p:blipFill>
        <p:spPr>
          <a:xfrm>
            <a:off x="4860032" y="188640"/>
            <a:ext cx="1524875" cy="108012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Рисунок 13" descr="3117619.image_page_big.3045953671.jpg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6516216" y="188640"/>
            <a:ext cx="1524875" cy="108012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Рисунок 15" descr="150.Photo1.jpg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7452320" y="2636912"/>
            <a:ext cx="1513336" cy="108012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Рисунок 16" descr="5118.jpg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email"/>
          <a:stretch>
            <a:fillRect/>
          </a:stretch>
        </p:blipFill>
        <p:spPr>
          <a:xfrm>
            <a:off x="7452320" y="3861048"/>
            <a:ext cx="1512168" cy="108012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Рисунок 17" descr="Limonnica1.jpg"/>
          <p:cNvPicPr>
            <a:picLocks noChangeAspect="1"/>
          </p:cNvPicPr>
          <p:nvPr/>
        </p:nvPicPr>
        <p:blipFill>
          <a:blip r:embed="rId13" cstate="email"/>
          <a:stretch>
            <a:fillRect/>
          </a:stretch>
        </p:blipFill>
        <p:spPr>
          <a:xfrm>
            <a:off x="7452320" y="5085184"/>
            <a:ext cx="1539448" cy="1089994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9" name="Умножение 18">
            <a:hlinkClick r:id="" action="ppaction://hlinkshowjump?jump=endshow"/>
          </p:cNvPr>
          <p:cNvSpPr/>
          <p:nvPr/>
        </p:nvSpPr>
        <p:spPr>
          <a:xfrm>
            <a:off x="8388424" y="6286496"/>
            <a:ext cx="571504" cy="571504"/>
          </a:xfrm>
          <a:prstGeom prst="mathMultiply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 descr="MTAwMCZ5PTcwMCZ5TWF4PTc1MA-140x140.jpg"/>
          <p:cNvPicPr>
            <a:picLocks noChangeAspect="1"/>
          </p:cNvPicPr>
          <p:nvPr/>
        </p:nvPicPr>
        <p:blipFill>
          <a:blip r:embed="rId14" cstate="print"/>
          <a:srcRect t="12201" b="17600"/>
          <a:stretch>
            <a:fillRect/>
          </a:stretch>
        </p:blipFill>
        <p:spPr>
          <a:xfrm>
            <a:off x="107502" y="188639"/>
            <a:ext cx="1512169" cy="1080121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" name="Рисунок 20" descr="mayskiyzhuk.jpg"/>
          <p:cNvPicPr>
            <a:picLocks noChangeAspect="1"/>
          </p:cNvPicPr>
          <p:nvPr/>
        </p:nvPicPr>
        <p:blipFill>
          <a:blip r:embed="rId1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12500" r="-18750"/>
          <a:stretch>
            <a:fillRect/>
          </a:stretch>
        </p:blipFill>
        <p:spPr>
          <a:xfrm>
            <a:off x="7452320" y="1412776"/>
            <a:ext cx="1512168" cy="1071119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3" name="Скругленный прямоугольник 22"/>
          <p:cNvSpPr/>
          <p:nvPr/>
        </p:nvSpPr>
        <p:spPr>
          <a:xfrm>
            <a:off x="4283968" y="5445224"/>
            <a:ext cx="2376264" cy="79208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БАБОЧКА МЕДВЕДИЦА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abochka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 descr="C:\Users\Пользователь\Documents\28370-43760-thickbox - копия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2" y="1484784"/>
            <a:ext cx="6768752" cy="5256584"/>
          </a:xfrm>
          <a:prstGeom prst="rect">
            <a:avLst/>
          </a:prstGeom>
          <a:noFill/>
        </p:spPr>
      </p:pic>
      <p:pic>
        <p:nvPicPr>
          <p:cNvPr id="13" name="Рисунок 12" descr="images_mfjd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23528" y="1700808"/>
            <a:ext cx="6408712" cy="4608512"/>
          </a:xfrm>
          <a:prstGeom prst="rect">
            <a:avLst/>
          </a:prstGeom>
          <a:ln w="38100">
            <a:noFill/>
          </a:ln>
        </p:spPr>
      </p:pic>
      <p:pic>
        <p:nvPicPr>
          <p:cNvPr id="10" name="Рисунок 9" descr="0_c3928_235bd894_XL.png"/>
          <p:cNvPicPr>
            <a:picLocks noChangeAspect="1"/>
          </p:cNvPicPr>
          <p:nvPr/>
        </p:nvPicPr>
        <p:blipFill>
          <a:blip r:embed="rId6" cstate="email"/>
          <a:srcRect r="-6460"/>
          <a:stretch>
            <a:fillRect/>
          </a:stretch>
        </p:blipFill>
        <p:spPr>
          <a:xfrm>
            <a:off x="1691680" y="188640"/>
            <a:ext cx="1482491" cy="108012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 descr="i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3275856" y="188640"/>
            <a:ext cx="1467676" cy="108012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 descr="103_catalog.gif"/>
          <p:cNvPicPr>
            <a:picLocks noChangeAspect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128134" t="-31943" r="-79387" b="-6477"/>
          <a:stretch>
            <a:fillRect/>
          </a:stretch>
        </p:blipFill>
        <p:spPr>
          <a:xfrm>
            <a:off x="4860032" y="188640"/>
            <a:ext cx="1524875" cy="108012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Рисунок 13" descr="3117619.image_page_big.3045953671.jpg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6516216" y="188640"/>
            <a:ext cx="1524875" cy="108012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Рисунок 15" descr="150.Photo1.jpg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7452320" y="2636912"/>
            <a:ext cx="1513336" cy="108012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Рисунок 16" descr="5118.jpg"/>
          <p:cNvPicPr>
            <a:picLocks noChangeAspect="1"/>
          </p:cNvPicPr>
          <p:nvPr/>
        </p:nvPicPr>
        <p:blipFill>
          <a:blip r:embed="rId11" cstate="email"/>
          <a:stretch>
            <a:fillRect/>
          </a:stretch>
        </p:blipFill>
        <p:spPr>
          <a:xfrm>
            <a:off x="7452320" y="3861048"/>
            <a:ext cx="1512168" cy="108012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Рисунок 17" descr="Limonnica1.jpg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 cstate="email"/>
          <a:stretch>
            <a:fillRect/>
          </a:stretch>
        </p:blipFill>
        <p:spPr>
          <a:xfrm>
            <a:off x="7452320" y="5085184"/>
            <a:ext cx="1539448" cy="1089994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9" name="Умножение 18">
            <a:hlinkClick r:id="" action="ppaction://hlinkshowjump?jump=endshow"/>
          </p:cNvPr>
          <p:cNvSpPr/>
          <p:nvPr/>
        </p:nvSpPr>
        <p:spPr>
          <a:xfrm>
            <a:off x="8388424" y="6286496"/>
            <a:ext cx="571504" cy="571504"/>
          </a:xfrm>
          <a:prstGeom prst="mathMultiply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 descr="MTAwMCZ5PTcwMCZ5TWF4PTc1MA-140x140.jpg"/>
          <p:cNvPicPr>
            <a:picLocks noChangeAspect="1"/>
          </p:cNvPicPr>
          <p:nvPr/>
        </p:nvPicPr>
        <p:blipFill>
          <a:blip r:embed="rId14" cstate="print"/>
          <a:srcRect t="12201" b="17600"/>
          <a:stretch>
            <a:fillRect/>
          </a:stretch>
        </p:blipFill>
        <p:spPr>
          <a:xfrm>
            <a:off x="107502" y="188639"/>
            <a:ext cx="1512169" cy="1080121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" name="Рисунок 20" descr="mayskiyzhuk.jpg"/>
          <p:cNvPicPr>
            <a:picLocks noChangeAspect="1"/>
          </p:cNvPicPr>
          <p:nvPr/>
        </p:nvPicPr>
        <p:blipFill>
          <a:blip r:embed="rId1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12500" r="-18750"/>
          <a:stretch>
            <a:fillRect/>
          </a:stretch>
        </p:blipFill>
        <p:spPr>
          <a:xfrm>
            <a:off x="7452320" y="1412776"/>
            <a:ext cx="1512168" cy="1071119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3" name="Скругленный прямоугольник 22"/>
          <p:cNvSpPr/>
          <p:nvPr/>
        </p:nvSpPr>
        <p:spPr>
          <a:xfrm>
            <a:off x="395536" y="1772816"/>
            <a:ext cx="2376264" cy="79208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БАБОЧКА ЗОРЬКА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abochka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3" descr="C:\Users\Пользователь\Documents\28370-43760-thickbox - копия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2" y="1484784"/>
            <a:ext cx="6768752" cy="5256584"/>
          </a:xfrm>
          <a:prstGeom prst="rect">
            <a:avLst/>
          </a:prstGeom>
          <a:noFill/>
        </p:spPr>
      </p:pic>
      <p:pic>
        <p:nvPicPr>
          <p:cNvPr id="13" name="Рисунок 12" descr="resize_image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323528" y="1700808"/>
            <a:ext cx="6408712" cy="4601311"/>
          </a:xfrm>
          <a:prstGeom prst="rect">
            <a:avLst/>
          </a:prstGeom>
          <a:ln w="38100">
            <a:noFill/>
          </a:ln>
        </p:spPr>
      </p:pic>
      <p:pic>
        <p:nvPicPr>
          <p:cNvPr id="10" name="Рисунок 9" descr="0_c3928_235bd894_XL.png"/>
          <p:cNvPicPr>
            <a:picLocks noChangeAspect="1"/>
          </p:cNvPicPr>
          <p:nvPr/>
        </p:nvPicPr>
        <p:blipFill>
          <a:blip r:embed="rId6" cstate="email"/>
          <a:srcRect r="-6460"/>
          <a:stretch>
            <a:fillRect/>
          </a:stretch>
        </p:blipFill>
        <p:spPr>
          <a:xfrm>
            <a:off x="1691680" y="188640"/>
            <a:ext cx="1482491" cy="108012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 descr="i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3275856" y="188640"/>
            <a:ext cx="1467676" cy="108012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 descr="103_catalog.gif"/>
          <p:cNvPicPr>
            <a:picLocks noChangeAspect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128134" t="-31943" r="-79387" b="-6477"/>
          <a:stretch>
            <a:fillRect/>
          </a:stretch>
        </p:blipFill>
        <p:spPr>
          <a:xfrm>
            <a:off x="4860032" y="188640"/>
            <a:ext cx="1524875" cy="108012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Рисунок 13" descr="3117619.image_page_big.3045953671.jpg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6516216" y="188640"/>
            <a:ext cx="1524875" cy="108012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Рисунок 14" descr="mayskiyzhuk.jpg"/>
          <p:cNvPicPr>
            <a:picLocks noChangeAspect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12500" r="-18750"/>
          <a:stretch>
            <a:fillRect/>
          </a:stretch>
        </p:blipFill>
        <p:spPr>
          <a:xfrm>
            <a:off x="7452320" y="1412776"/>
            <a:ext cx="1512168" cy="1071119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Рисунок 15" descr="150.Photo1.jpg"/>
          <p:cNvPicPr>
            <a:picLocks noChangeAspect="1"/>
          </p:cNvPicPr>
          <p:nvPr/>
        </p:nvPicPr>
        <p:blipFill>
          <a:blip r:embed="rId11" cstate="email"/>
          <a:stretch>
            <a:fillRect/>
          </a:stretch>
        </p:blipFill>
        <p:spPr>
          <a:xfrm>
            <a:off x="7452320" y="2636912"/>
            <a:ext cx="1513336" cy="108012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Рисунок 16" descr="5118.jpg"/>
          <p:cNvPicPr>
            <a:picLocks noChangeAspect="1"/>
          </p:cNvPicPr>
          <p:nvPr/>
        </p:nvPicPr>
        <p:blipFill>
          <a:blip r:embed="rId12" cstate="email"/>
          <a:stretch>
            <a:fillRect/>
          </a:stretch>
        </p:blipFill>
        <p:spPr>
          <a:xfrm>
            <a:off x="7452320" y="3861048"/>
            <a:ext cx="1512168" cy="108012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Рисунок 17" descr="Limonnica1.jpg"/>
          <p:cNvPicPr>
            <a:picLocks noChangeAspect="1"/>
          </p:cNvPicPr>
          <p:nvPr/>
        </p:nvPicPr>
        <p:blipFill>
          <a:blip r:embed="rId13" cstate="email"/>
          <a:stretch>
            <a:fillRect/>
          </a:stretch>
        </p:blipFill>
        <p:spPr>
          <a:xfrm>
            <a:off x="7452320" y="5085184"/>
            <a:ext cx="1539448" cy="1089994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Picture 2" descr="http://miragifts.ru/assets/images/stroitel/0027200(1).jpg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456" y="6381328"/>
            <a:ext cx="360040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Рисунок 20" descr="MTAwMCZ5PTcwMCZ5TWF4PTc1MA-140x140.jpg"/>
          <p:cNvPicPr>
            <a:picLocks noChangeAspect="1"/>
          </p:cNvPicPr>
          <p:nvPr/>
        </p:nvPicPr>
        <p:blipFill>
          <a:blip r:embed="rId16" cstate="print"/>
          <a:srcRect t="12201" b="17600"/>
          <a:stretch>
            <a:fillRect/>
          </a:stretch>
        </p:blipFill>
        <p:spPr>
          <a:xfrm>
            <a:off x="107502" y="188639"/>
            <a:ext cx="1512169" cy="1080121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3" name="Скругленный прямоугольник 22"/>
          <p:cNvSpPr/>
          <p:nvPr/>
        </p:nvSpPr>
        <p:spPr>
          <a:xfrm>
            <a:off x="4283968" y="1772816"/>
            <a:ext cx="2376264" cy="79208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БАБОЧКА ЛИМОННИЦА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abochka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8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Выноска-облако 4"/>
          <p:cNvSpPr/>
          <p:nvPr/>
        </p:nvSpPr>
        <p:spPr>
          <a:xfrm>
            <a:off x="107504" y="116632"/>
            <a:ext cx="5544616" cy="2304256"/>
          </a:xfrm>
          <a:prstGeom prst="cloudCallout">
            <a:avLst>
              <a:gd name="adj1" fmla="val 84693"/>
              <a:gd name="adj2" fmla="val 88871"/>
            </a:avLst>
          </a:prstGeom>
          <a:blipFill>
            <a:blip r:embed="rId4" cstate="email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ДЕТИ!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Я приглашаю вас на луг!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Ой, как здесь интересно!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6" name="Рисунок 5" descr="insect2.gif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7524328" y="2924944"/>
            <a:ext cx="1407683" cy="2060848"/>
          </a:xfrm>
          <a:prstGeom prst="rect">
            <a:avLst/>
          </a:prstGeom>
        </p:spPr>
      </p:pic>
      <p:pic>
        <p:nvPicPr>
          <p:cNvPr id="7" name="Рисунок 6" descr="kuznechik-kuznechik.gif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2195736" y="4365104"/>
            <a:ext cx="1096516" cy="1096516"/>
          </a:xfrm>
          <a:prstGeom prst="rect">
            <a:avLst/>
          </a:prstGeom>
        </p:spPr>
      </p:pic>
      <p:pic>
        <p:nvPicPr>
          <p:cNvPr id="8" name="Рисунок 7" descr="2c645e3c46b6d52b98f796ec71a21222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427984" y="394940"/>
            <a:ext cx="1120527" cy="1024285"/>
          </a:xfrm>
          <a:prstGeom prst="rect">
            <a:avLst/>
          </a:prstGeom>
        </p:spPr>
      </p:pic>
      <p:pic>
        <p:nvPicPr>
          <p:cNvPr id="9" name="Рисунок 8" descr="5bfefb441a9b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123728" y="2708920"/>
            <a:ext cx="2857500" cy="1143000"/>
          </a:xfrm>
          <a:prstGeom prst="rect">
            <a:avLst/>
          </a:prstGeom>
        </p:spPr>
      </p:pic>
      <p:pic>
        <p:nvPicPr>
          <p:cNvPr id="10" name="Рисунок 9" descr="1c0391eb3b14a3855e93dd21ba4a7ebf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67544" y="2636912"/>
            <a:ext cx="1192535" cy="1090109"/>
          </a:xfrm>
          <a:prstGeom prst="rect">
            <a:avLst/>
          </a:prstGeom>
        </p:spPr>
      </p:pic>
      <p:pic>
        <p:nvPicPr>
          <p:cNvPr id="12" name="Рисунок 11" descr="b30055d72c217cb3cdfbef390b4abf19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rot="19848367">
            <a:off x="6481034" y="4419115"/>
            <a:ext cx="1149450" cy="745600"/>
          </a:xfrm>
          <a:prstGeom prst="rect">
            <a:avLst/>
          </a:prstGeom>
        </p:spPr>
      </p:pic>
      <p:pic>
        <p:nvPicPr>
          <p:cNvPr id="13" name="Рисунок 12" descr="83444169_large_0_540ae_8b91a803_L.png"/>
          <p:cNvPicPr>
            <a:picLocks noChangeAspect="1"/>
          </p:cNvPicPr>
          <p:nvPr/>
        </p:nvPicPr>
        <p:blipFill>
          <a:blip r:embed="rId11" cstate="email"/>
          <a:stretch>
            <a:fillRect/>
          </a:stretch>
        </p:blipFill>
        <p:spPr>
          <a:xfrm>
            <a:off x="683568" y="5661248"/>
            <a:ext cx="1440160" cy="1010992"/>
          </a:xfrm>
          <a:prstGeom prst="rect">
            <a:avLst/>
          </a:prstGeom>
        </p:spPr>
      </p:pic>
      <p:pic>
        <p:nvPicPr>
          <p:cNvPr id="14" name="Рисунок 13" descr="0_69e09_aa700fbd_XL.png"/>
          <p:cNvPicPr>
            <a:picLocks noChangeAspect="1"/>
          </p:cNvPicPr>
          <p:nvPr/>
        </p:nvPicPr>
        <p:blipFill>
          <a:blip r:embed="rId12" cstate="email"/>
          <a:stretch>
            <a:fillRect/>
          </a:stretch>
        </p:blipFill>
        <p:spPr>
          <a:xfrm rot="4150996">
            <a:off x="7010618" y="6018031"/>
            <a:ext cx="455982" cy="447881"/>
          </a:xfrm>
          <a:prstGeom prst="rect">
            <a:avLst/>
          </a:prstGeom>
        </p:spPr>
      </p:pic>
      <p:pic>
        <p:nvPicPr>
          <p:cNvPr id="15" name="Рисунок 14" descr="buzzing.gi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283968" y="3933056"/>
            <a:ext cx="2071117" cy="612130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2" name="Gul_nasekomyh3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C:\Users\Пользователь\Documents\28370-43760-thickbox - копия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504" y="1484784"/>
            <a:ext cx="6840760" cy="5256584"/>
          </a:xfrm>
          <a:prstGeom prst="rect">
            <a:avLst/>
          </a:prstGeom>
          <a:noFill/>
        </p:spPr>
      </p:pic>
      <p:pic>
        <p:nvPicPr>
          <p:cNvPr id="23" name="Рисунок 22" descr="MTAwMCZ5PTcwMCZ5TWF4PTc1MA-140x140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rcRect t="12201" b="17600"/>
          <a:stretch>
            <a:fillRect/>
          </a:stretch>
        </p:blipFill>
        <p:spPr>
          <a:xfrm>
            <a:off x="107502" y="188639"/>
            <a:ext cx="1512169" cy="1080121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0_c3928_235bd894_XL.png"/>
          <p:cNvPicPr>
            <a:picLocks noChangeAspect="1"/>
          </p:cNvPicPr>
          <p:nvPr/>
        </p:nvPicPr>
        <p:blipFill>
          <a:blip r:embed="rId5" cstate="email"/>
          <a:srcRect r="-6460"/>
          <a:stretch>
            <a:fillRect/>
          </a:stretch>
        </p:blipFill>
        <p:spPr>
          <a:xfrm>
            <a:off x="1691680" y="188640"/>
            <a:ext cx="1482491" cy="108012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 descr="i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3275856" y="188640"/>
            <a:ext cx="1467676" cy="108012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 descr="103_catalog.gif"/>
          <p:cNvPicPr>
            <a:picLocks noChangeAspect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128134" t="-31943" r="-79387" b="-6477"/>
          <a:stretch>
            <a:fillRect/>
          </a:stretch>
        </p:blipFill>
        <p:spPr>
          <a:xfrm>
            <a:off x="4860032" y="188640"/>
            <a:ext cx="1524875" cy="108012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Рисунок 13" descr="3117619.image_page_big.3045953671.jp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6516216" y="188640"/>
            <a:ext cx="1524875" cy="108012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Рисунок 15" descr="150.Photo1.jpg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7452320" y="2636912"/>
            <a:ext cx="1513336" cy="108012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Рисунок 16" descr="5118.jpg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7452320" y="3861048"/>
            <a:ext cx="1512168" cy="108012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Рисунок 17" descr="Limonnica1.jpg"/>
          <p:cNvPicPr>
            <a:picLocks noChangeAspect="1"/>
          </p:cNvPicPr>
          <p:nvPr/>
        </p:nvPicPr>
        <p:blipFill>
          <a:blip r:embed="rId11" cstate="email"/>
          <a:stretch>
            <a:fillRect/>
          </a:stretch>
        </p:blipFill>
        <p:spPr>
          <a:xfrm>
            <a:off x="7452320" y="5085184"/>
            <a:ext cx="1539448" cy="1089994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" name="Умножение 20">
            <a:hlinkClick r:id="" action="ppaction://hlinkshowjump?jump=endshow"/>
          </p:cNvPr>
          <p:cNvSpPr/>
          <p:nvPr/>
        </p:nvSpPr>
        <p:spPr>
          <a:xfrm>
            <a:off x="8388424" y="6286496"/>
            <a:ext cx="571504" cy="571504"/>
          </a:xfrm>
          <a:prstGeom prst="mathMultiply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Рисунок 23" descr="mayskiyzhuk.jpg"/>
          <p:cNvPicPr>
            <a:picLocks noChangeAspect="1"/>
          </p:cNvPicPr>
          <p:nvPr/>
        </p:nvPicPr>
        <p:blipFill>
          <a:blip r:embed="rId1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12500" r="-18750"/>
          <a:stretch>
            <a:fillRect/>
          </a:stretch>
        </p:blipFill>
        <p:spPr>
          <a:xfrm>
            <a:off x="7452320" y="1412776"/>
            <a:ext cx="1512168" cy="1071119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 descr="C:\Users\Пользователь\Documents\28370-43760-thickbox - копия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7504" y="1484784"/>
            <a:ext cx="6840760" cy="5256584"/>
          </a:xfrm>
          <a:prstGeom prst="rect">
            <a:avLst/>
          </a:prstGeom>
          <a:noFill/>
        </p:spPr>
      </p:pic>
      <p:pic>
        <p:nvPicPr>
          <p:cNvPr id="20" name="Рисунок 19" descr="MTAwMCZ5PTcwMCZ5TWF4PTc1MA-140x140.jpg"/>
          <p:cNvPicPr>
            <a:picLocks noChangeAspect="1"/>
          </p:cNvPicPr>
          <p:nvPr/>
        </p:nvPicPr>
        <p:blipFill>
          <a:blip r:embed="rId5" cstate="print"/>
          <a:srcRect t="12201" b="17600"/>
          <a:stretch>
            <a:fillRect/>
          </a:stretch>
        </p:blipFill>
        <p:spPr>
          <a:xfrm>
            <a:off x="107502" y="188639"/>
            <a:ext cx="1512169" cy="1080121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Рисунок 18" descr="life-flourish-earth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251520" y="1700808"/>
            <a:ext cx="6480720" cy="4608512"/>
          </a:xfrm>
          <a:prstGeom prst="rect">
            <a:avLst/>
          </a:prstGeom>
          <a:ln w="38100">
            <a:noFill/>
          </a:ln>
        </p:spPr>
      </p:pic>
      <p:pic>
        <p:nvPicPr>
          <p:cNvPr id="10" name="Рисунок 9" descr="0_c3928_235bd894_XL.pn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email"/>
          <a:srcRect r="-6460"/>
          <a:stretch>
            <a:fillRect/>
          </a:stretch>
        </p:blipFill>
        <p:spPr>
          <a:xfrm>
            <a:off x="1691680" y="188640"/>
            <a:ext cx="1482491" cy="108012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 descr="i.jpg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3275856" y="188640"/>
            <a:ext cx="1467676" cy="108012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 descr="103_catalog.gif"/>
          <p:cNvPicPr>
            <a:picLocks noChangeAspect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128134" t="-31943" r="-79387" b="-6477"/>
          <a:stretch>
            <a:fillRect/>
          </a:stretch>
        </p:blipFill>
        <p:spPr>
          <a:xfrm>
            <a:off x="4860032" y="188640"/>
            <a:ext cx="1524875" cy="108012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Рисунок 13" descr="3117619.image_page_big.3045953671.jpg"/>
          <p:cNvPicPr>
            <a:picLocks noChangeAspect="1"/>
          </p:cNvPicPr>
          <p:nvPr/>
        </p:nvPicPr>
        <p:blipFill>
          <a:blip r:embed="rId11" cstate="email"/>
          <a:stretch>
            <a:fillRect/>
          </a:stretch>
        </p:blipFill>
        <p:spPr>
          <a:xfrm>
            <a:off x="6516216" y="188640"/>
            <a:ext cx="1524875" cy="108012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Рисунок 15" descr="150.Photo1.jpg"/>
          <p:cNvPicPr>
            <a:picLocks noChangeAspect="1"/>
          </p:cNvPicPr>
          <p:nvPr/>
        </p:nvPicPr>
        <p:blipFill>
          <a:blip r:embed="rId12" cstate="email"/>
          <a:stretch>
            <a:fillRect/>
          </a:stretch>
        </p:blipFill>
        <p:spPr>
          <a:xfrm>
            <a:off x="7452320" y="2636912"/>
            <a:ext cx="1513336" cy="108012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Рисунок 16" descr="5118.jpg"/>
          <p:cNvPicPr>
            <a:picLocks noChangeAspect="1"/>
          </p:cNvPicPr>
          <p:nvPr/>
        </p:nvPicPr>
        <p:blipFill>
          <a:blip r:embed="rId13" cstate="email"/>
          <a:stretch>
            <a:fillRect/>
          </a:stretch>
        </p:blipFill>
        <p:spPr>
          <a:xfrm>
            <a:off x="7452320" y="3861048"/>
            <a:ext cx="1512168" cy="108012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Рисунок 17" descr="Limonnica1.jpg"/>
          <p:cNvPicPr>
            <a:picLocks noChangeAspect="1"/>
          </p:cNvPicPr>
          <p:nvPr/>
        </p:nvPicPr>
        <p:blipFill>
          <a:blip r:embed="rId14" cstate="email"/>
          <a:stretch>
            <a:fillRect/>
          </a:stretch>
        </p:blipFill>
        <p:spPr>
          <a:xfrm>
            <a:off x="7452320" y="5085184"/>
            <a:ext cx="1539448" cy="1089994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Умножение 12">
            <a:hlinkClick r:id="" action="ppaction://hlinkshowjump?jump=endshow"/>
          </p:cNvPr>
          <p:cNvSpPr/>
          <p:nvPr/>
        </p:nvSpPr>
        <p:spPr>
          <a:xfrm>
            <a:off x="8388424" y="6286496"/>
            <a:ext cx="571504" cy="571504"/>
          </a:xfrm>
          <a:prstGeom prst="mathMultiply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Рисунок 20" descr="mayskiyzhuk.jpg"/>
          <p:cNvPicPr>
            <a:picLocks noChangeAspect="1"/>
          </p:cNvPicPr>
          <p:nvPr/>
        </p:nvPicPr>
        <p:blipFill>
          <a:blip r:embed="rId1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12500" r="-18750"/>
          <a:stretch>
            <a:fillRect/>
          </a:stretch>
        </p:blipFill>
        <p:spPr>
          <a:xfrm>
            <a:off x="7452320" y="1412776"/>
            <a:ext cx="1512168" cy="1071119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4" name="Скругленный прямоугольник 23"/>
          <p:cNvSpPr/>
          <p:nvPr/>
        </p:nvSpPr>
        <p:spPr>
          <a:xfrm>
            <a:off x="395536" y="1772816"/>
            <a:ext cx="2376264" cy="79208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 Ч Е Л А</a:t>
            </a:r>
            <a:endParaRPr lang="ru-RU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chela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 descr="C:\Users\Пользователь\Documents\28370-43760-thickbox - копия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2" y="1484784"/>
            <a:ext cx="6768752" cy="5256584"/>
          </a:xfrm>
          <a:prstGeom prst="rect">
            <a:avLst/>
          </a:prstGeom>
          <a:noFill/>
        </p:spPr>
      </p:pic>
      <p:pic>
        <p:nvPicPr>
          <p:cNvPr id="13" name="Рисунок 12" descr="ekirge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23528" y="1700808"/>
            <a:ext cx="6408712" cy="4608512"/>
          </a:xfrm>
          <a:prstGeom prst="rect">
            <a:avLst/>
          </a:prstGeom>
          <a:ln w="38100">
            <a:noFill/>
          </a:ln>
        </p:spPr>
      </p:pic>
      <p:pic>
        <p:nvPicPr>
          <p:cNvPr id="10" name="Рисунок 9" descr="0_c3928_235bd894_XL.png"/>
          <p:cNvPicPr>
            <a:picLocks noChangeAspect="1"/>
          </p:cNvPicPr>
          <p:nvPr/>
        </p:nvPicPr>
        <p:blipFill>
          <a:blip r:embed="rId6" cstate="email"/>
          <a:srcRect r="-6460"/>
          <a:stretch>
            <a:fillRect/>
          </a:stretch>
        </p:blipFill>
        <p:spPr>
          <a:xfrm>
            <a:off x="1691680" y="188640"/>
            <a:ext cx="1482491" cy="108012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 descr="i.jp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3275856" y="188640"/>
            <a:ext cx="1467676" cy="1080120"/>
          </a:xfrm>
          <a:prstGeom prst="roundRect">
            <a:avLst>
              <a:gd name="adj" fmla="val 1024"/>
            </a:avLst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 descr="103_catalog.gif"/>
          <p:cNvPicPr>
            <a:picLocks noChangeAspect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128134" t="-31943" r="-79387" b="-6477"/>
          <a:stretch>
            <a:fillRect/>
          </a:stretch>
        </p:blipFill>
        <p:spPr>
          <a:xfrm>
            <a:off x="4860032" y="188640"/>
            <a:ext cx="1524875" cy="108012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Рисунок 13" descr="3117619.image_page_big.3045953671.jpg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6516216" y="188640"/>
            <a:ext cx="1524875" cy="108012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Рисунок 15" descr="150.Photo1.jpg"/>
          <p:cNvPicPr>
            <a:picLocks noChangeAspect="1"/>
          </p:cNvPicPr>
          <p:nvPr/>
        </p:nvPicPr>
        <p:blipFill>
          <a:blip r:embed="rId11" cstate="email"/>
          <a:stretch>
            <a:fillRect/>
          </a:stretch>
        </p:blipFill>
        <p:spPr>
          <a:xfrm>
            <a:off x="7452320" y="2636912"/>
            <a:ext cx="1513336" cy="108012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Рисунок 16" descr="5118.jpg"/>
          <p:cNvPicPr>
            <a:picLocks noChangeAspect="1"/>
          </p:cNvPicPr>
          <p:nvPr/>
        </p:nvPicPr>
        <p:blipFill>
          <a:blip r:embed="rId12" cstate="email"/>
          <a:stretch>
            <a:fillRect/>
          </a:stretch>
        </p:blipFill>
        <p:spPr>
          <a:xfrm>
            <a:off x="7452320" y="3861048"/>
            <a:ext cx="1512168" cy="108012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Рисунок 17" descr="Limonnica1.jpg"/>
          <p:cNvPicPr>
            <a:picLocks noChangeAspect="1"/>
          </p:cNvPicPr>
          <p:nvPr/>
        </p:nvPicPr>
        <p:blipFill>
          <a:blip r:embed="rId13" cstate="email"/>
          <a:stretch>
            <a:fillRect/>
          </a:stretch>
        </p:blipFill>
        <p:spPr>
          <a:xfrm>
            <a:off x="7452320" y="5085184"/>
            <a:ext cx="1539448" cy="1089994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9" name="Умножение 18">
            <a:hlinkClick r:id="" action="ppaction://hlinkshowjump?jump=endshow"/>
          </p:cNvPr>
          <p:cNvSpPr/>
          <p:nvPr/>
        </p:nvSpPr>
        <p:spPr>
          <a:xfrm>
            <a:off x="8388424" y="6286496"/>
            <a:ext cx="571504" cy="571504"/>
          </a:xfrm>
          <a:prstGeom prst="mathMultiply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Рисунок 20" descr="MTAwMCZ5PTcwMCZ5TWF4PTc1MA-140x140.jpg"/>
          <p:cNvPicPr>
            <a:picLocks noChangeAspect="1"/>
          </p:cNvPicPr>
          <p:nvPr/>
        </p:nvPicPr>
        <p:blipFill>
          <a:blip r:embed="rId14" cstate="print"/>
          <a:srcRect t="12201" b="17600"/>
          <a:stretch>
            <a:fillRect/>
          </a:stretch>
        </p:blipFill>
        <p:spPr>
          <a:xfrm>
            <a:off x="107502" y="188639"/>
            <a:ext cx="1512169" cy="1080121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Рисунок 21" descr="mayskiyzhuk.jpg"/>
          <p:cNvPicPr>
            <a:picLocks noChangeAspect="1"/>
          </p:cNvPicPr>
          <p:nvPr/>
        </p:nvPicPr>
        <p:blipFill>
          <a:blip r:embed="rId1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12500" r="-18750"/>
          <a:stretch>
            <a:fillRect/>
          </a:stretch>
        </p:blipFill>
        <p:spPr>
          <a:xfrm>
            <a:off x="7452320" y="1412776"/>
            <a:ext cx="1512168" cy="1071119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6" name="Скругленный прямоугольник 25"/>
          <p:cNvSpPr/>
          <p:nvPr/>
        </p:nvSpPr>
        <p:spPr>
          <a:xfrm>
            <a:off x="4283968" y="5445224"/>
            <a:ext cx="2376264" cy="79208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КУЗНЕЧИК</a:t>
            </a:r>
            <a:endParaRPr lang="ru-RU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кузнечик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 descr="C:\Users\Пользователь\Documents\28370-43760-thickbox - копия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2" y="1484784"/>
            <a:ext cx="6768752" cy="5256584"/>
          </a:xfrm>
          <a:prstGeom prst="rect">
            <a:avLst/>
          </a:prstGeom>
          <a:noFill/>
        </p:spPr>
      </p:pic>
      <p:pic>
        <p:nvPicPr>
          <p:cNvPr id="8" name="Рисунок 7" descr="105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23528" y="1700808"/>
            <a:ext cx="6408712" cy="4608512"/>
          </a:xfrm>
          <a:prstGeom prst="rect">
            <a:avLst/>
          </a:prstGeom>
          <a:ln w="38100">
            <a:noFill/>
          </a:ln>
        </p:spPr>
      </p:pic>
      <p:pic>
        <p:nvPicPr>
          <p:cNvPr id="10" name="Рисунок 9" descr="0_c3928_235bd894_XL.png"/>
          <p:cNvPicPr>
            <a:picLocks noChangeAspect="1"/>
          </p:cNvPicPr>
          <p:nvPr/>
        </p:nvPicPr>
        <p:blipFill>
          <a:blip r:embed="rId6" cstate="email"/>
          <a:srcRect r="-6460"/>
          <a:stretch>
            <a:fillRect/>
          </a:stretch>
        </p:blipFill>
        <p:spPr>
          <a:xfrm>
            <a:off x="1691680" y="188640"/>
            <a:ext cx="1482491" cy="108012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 descr="i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3275856" y="188640"/>
            <a:ext cx="1467676" cy="108012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 descr="103_catalog.gif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128134" t="-31943" r="-79387" b="-6477"/>
          <a:stretch>
            <a:fillRect/>
          </a:stretch>
        </p:blipFill>
        <p:spPr>
          <a:xfrm>
            <a:off x="4860032" y="188640"/>
            <a:ext cx="1524875" cy="108012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Рисунок 13" descr="3117619.image_page_big.3045953671.jpg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6516216" y="188640"/>
            <a:ext cx="1524875" cy="108012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Рисунок 15" descr="150.Photo1.jpg"/>
          <p:cNvPicPr>
            <a:picLocks noChangeAspect="1"/>
          </p:cNvPicPr>
          <p:nvPr/>
        </p:nvPicPr>
        <p:blipFill>
          <a:blip r:embed="rId11" cstate="email"/>
          <a:stretch>
            <a:fillRect/>
          </a:stretch>
        </p:blipFill>
        <p:spPr>
          <a:xfrm>
            <a:off x="7452320" y="2636912"/>
            <a:ext cx="1513336" cy="108012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Рисунок 16" descr="5118.jpg"/>
          <p:cNvPicPr>
            <a:picLocks noChangeAspect="1"/>
          </p:cNvPicPr>
          <p:nvPr/>
        </p:nvPicPr>
        <p:blipFill>
          <a:blip r:embed="rId12" cstate="email"/>
          <a:stretch>
            <a:fillRect/>
          </a:stretch>
        </p:blipFill>
        <p:spPr>
          <a:xfrm>
            <a:off x="7452320" y="3861048"/>
            <a:ext cx="1512168" cy="108012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Рисунок 17" descr="Limonnica1.jpg"/>
          <p:cNvPicPr>
            <a:picLocks noChangeAspect="1"/>
          </p:cNvPicPr>
          <p:nvPr/>
        </p:nvPicPr>
        <p:blipFill>
          <a:blip r:embed="rId13" cstate="email"/>
          <a:stretch>
            <a:fillRect/>
          </a:stretch>
        </p:blipFill>
        <p:spPr>
          <a:xfrm>
            <a:off x="7452320" y="5085184"/>
            <a:ext cx="1539448" cy="1089994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9" name="Умножение 18">
            <a:hlinkClick r:id="" action="ppaction://hlinkshowjump?jump=endshow"/>
          </p:cNvPr>
          <p:cNvSpPr/>
          <p:nvPr/>
        </p:nvSpPr>
        <p:spPr>
          <a:xfrm>
            <a:off x="8388424" y="6286496"/>
            <a:ext cx="571504" cy="571504"/>
          </a:xfrm>
          <a:prstGeom prst="mathMultiply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 descr="MTAwMCZ5PTcwMCZ5TWF4PTc1MA-140x140.jpg"/>
          <p:cNvPicPr>
            <a:picLocks noChangeAspect="1"/>
          </p:cNvPicPr>
          <p:nvPr/>
        </p:nvPicPr>
        <p:blipFill>
          <a:blip r:embed="rId14" cstate="print"/>
          <a:srcRect t="12201" b="17600"/>
          <a:stretch>
            <a:fillRect/>
          </a:stretch>
        </p:blipFill>
        <p:spPr>
          <a:xfrm>
            <a:off x="107502" y="188639"/>
            <a:ext cx="1512169" cy="1080121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" name="Рисунок 20" descr="mayskiyzhuk.jpg"/>
          <p:cNvPicPr>
            <a:picLocks noChangeAspect="1"/>
          </p:cNvPicPr>
          <p:nvPr/>
        </p:nvPicPr>
        <p:blipFill>
          <a:blip r:embed="rId1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12500" r="-18750"/>
          <a:stretch>
            <a:fillRect/>
          </a:stretch>
        </p:blipFill>
        <p:spPr>
          <a:xfrm>
            <a:off x="7452320" y="1412776"/>
            <a:ext cx="1512168" cy="1071119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3" name="Скругленный прямоугольник 22"/>
          <p:cNvSpPr/>
          <p:nvPr/>
        </p:nvSpPr>
        <p:spPr>
          <a:xfrm>
            <a:off x="395536" y="1772816"/>
            <a:ext cx="2376264" cy="79208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 С  А</a:t>
            </a:r>
            <a:endParaRPr lang="ru-RU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s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 descr="C:\Users\Пользователь\Documents\28370-43760-thickbox - копия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512" y="1484784"/>
            <a:ext cx="6768752" cy="5256584"/>
          </a:xfrm>
          <a:prstGeom prst="rect">
            <a:avLst/>
          </a:prstGeom>
          <a:noFill/>
        </p:spPr>
      </p:pic>
      <p:pic>
        <p:nvPicPr>
          <p:cNvPr id="13" name="Рисунок 12" descr="55ea5400728b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23528" y="1700808"/>
            <a:ext cx="6408712" cy="4608512"/>
          </a:xfrm>
          <a:prstGeom prst="rect">
            <a:avLst/>
          </a:prstGeom>
          <a:ln w="38100">
            <a:noFill/>
          </a:ln>
        </p:spPr>
      </p:pic>
      <p:pic>
        <p:nvPicPr>
          <p:cNvPr id="10" name="Рисунок 9" descr="0_c3928_235bd894_XL.png"/>
          <p:cNvPicPr>
            <a:picLocks noChangeAspect="1"/>
          </p:cNvPicPr>
          <p:nvPr/>
        </p:nvPicPr>
        <p:blipFill>
          <a:blip r:embed="rId5" cstate="email"/>
          <a:srcRect r="-6460"/>
          <a:stretch>
            <a:fillRect/>
          </a:stretch>
        </p:blipFill>
        <p:spPr>
          <a:xfrm>
            <a:off x="1691680" y="188640"/>
            <a:ext cx="1482491" cy="108012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 descr="i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3275856" y="188640"/>
            <a:ext cx="1467676" cy="108012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 descr="103_catalog.gif"/>
          <p:cNvPicPr>
            <a:picLocks noChangeAspect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128134" t="-31943" r="-79387" b="-6477"/>
          <a:stretch>
            <a:fillRect/>
          </a:stretch>
        </p:blipFill>
        <p:spPr>
          <a:xfrm>
            <a:off x="4860032" y="188640"/>
            <a:ext cx="1524875" cy="108012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Рисунок 13" descr="3117619.image_page_big.3045953671.jp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6516216" y="188640"/>
            <a:ext cx="1524875" cy="108012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Рисунок 15" descr="150.Photo1.jpg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7452320" y="2636912"/>
            <a:ext cx="1513336" cy="108012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Рисунок 16" descr="5118.jpg"/>
          <p:cNvPicPr>
            <a:picLocks noChangeAspect="1"/>
          </p:cNvPicPr>
          <p:nvPr/>
        </p:nvPicPr>
        <p:blipFill>
          <a:blip r:embed="rId11" cstate="email"/>
          <a:stretch>
            <a:fillRect/>
          </a:stretch>
        </p:blipFill>
        <p:spPr>
          <a:xfrm>
            <a:off x="7452320" y="3861048"/>
            <a:ext cx="1512168" cy="108012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Рисунок 17" descr="Limonnica1.jpg"/>
          <p:cNvPicPr>
            <a:picLocks noChangeAspect="1"/>
          </p:cNvPicPr>
          <p:nvPr/>
        </p:nvPicPr>
        <p:blipFill>
          <a:blip r:embed="rId12" cstate="email"/>
          <a:stretch>
            <a:fillRect/>
          </a:stretch>
        </p:blipFill>
        <p:spPr>
          <a:xfrm>
            <a:off x="7452320" y="5085184"/>
            <a:ext cx="1539448" cy="1089994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9" name="Умножение 18">
            <a:hlinkClick r:id="" action="ppaction://hlinkshowjump?jump=endshow"/>
          </p:cNvPr>
          <p:cNvSpPr/>
          <p:nvPr/>
        </p:nvSpPr>
        <p:spPr>
          <a:xfrm>
            <a:off x="8388424" y="6286496"/>
            <a:ext cx="571504" cy="571504"/>
          </a:xfrm>
          <a:prstGeom prst="mathMultiply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 descr="MTAwMCZ5PTcwMCZ5TWF4PTc1MA-140x140.jpg"/>
          <p:cNvPicPr>
            <a:picLocks noChangeAspect="1"/>
          </p:cNvPicPr>
          <p:nvPr/>
        </p:nvPicPr>
        <p:blipFill>
          <a:blip r:embed="rId13" cstate="print"/>
          <a:srcRect t="12201" b="17600"/>
          <a:stretch>
            <a:fillRect/>
          </a:stretch>
        </p:blipFill>
        <p:spPr>
          <a:xfrm>
            <a:off x="107502" y="188639"/>
            <a:ext cx="1512169" cy="1080121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" name="Рисунок 20" descr="mayskiyzhuk.jpg"/>
          <p:cNvPicPr>
            <a:picLocks noChangeAspect="1"/>
          </p:cNvPicPr>
          <p:nvPr/>
        </p:nvPicPr>
        <p:blipFill>
          <a:blip r:embed="rId1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12500" r="-18750"/>
          <a:stretch>
            <a:fillRect/>
          </a:stretch>
        </p:blipFill>
        <p:spPr>
          <a:xfrm>
            <a:off x="7452320" y="1412776"/>
            <a:ext cx="1512168" cy="1071119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3" name="Скругленный прямоугольник 22"/>
          <p:cNvSpPr/>
          <p:nvPr/>
        </p:nvSpPr>
        <p:spPr>
          <a:xfrm>
            <a:off x="4283968" y="5445224"/>
            <a:ext cx="2376264" cy="79208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БОЖЬЯ КОРОВКА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 descr="C:\Users\Пользователь\Documents\28370-43760-thickbox - копия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2" y="1484784"/>
            <a:ext cx="6768752" cy="5256584"/>
          </a:xfrm>
          <a:prstGeom prst="rect">
            <a:avLst/>
          </a:prstGeom>
          <a:noFill/>
        </p:spPr>
      </p:pic>
      <p:pic>
        <p:nvPicPr>
          <p:cNvPr id="13" name="Рисунок 12" descr="x_cac73417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23528" y="1700808"/>
            <a:ext cx="6408712" cy="4608512"/>
          </a:xfrm>
          <a:prstGeom prst="rect">
            <a:avLst/>
          </a:prstGeom>
          <a:ln w="38100">
            <a:noFill/>
          </a:ln>
        </p:spPr>
      </p:pic>
      <p:pic>
        <p:nvPicPr>
          <p:cNvPr id="10" name="Рисунок 9" descr="0_c3928_235bd894_XL.png"/>
          <p:cNvPicPr>
            <a:picLocks noChangeAspect="1"/>
          </p:cNvPicPr>
          <p:nvPr/>
        </p:nvPicPr>
        <p:blipFill>
          <a:blip r:embed="rId6" cstate="email"/>
          <a:srcRect r="-6460"/>
          <a:stretch>
            <a:fillRect/>
          </a:stretch>
        </p:blipFill>
        <p:spPr>
          <a:xfrm>
            <a:off x="1691680" y="188640"/>
            <a:ext cx="1482491" cy="108012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 descr="i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3275856" y="188640"/>
            <a:ext cx="1467676" cy="108012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 descr="103_catalog.gif"/>
          <p:cNvPicPr>
            <a:picLocks noChangeAspect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128134" t="-31943" r="-79387" b="-6477"/>
          <a:stretch>
            <a:fillRect/>
          </a:stretch>
        </p:blipFill>
        <p:spPr>
          <a:xfrm>
            <a:off x="4860032" y="188640"/>
            <a:ext cx="1524875" cy="108012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Рисунок 13" descr="3117619.image_page_big.3045953671.jpg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6516216" y="188640"/>
            <a:ext cx="1524875" cy="108012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Рисунок 15" descr="150.Photo1.jpg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7452320" y="2636912"/>
            <a:ext cx="1513336" cy="108012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Рисунок 16" descr="5118.jpg"/>
          <p:cNvPicPr>
            <a:picLocks noChangeAspect="1"/>
          </p:cNvPicPr>
          <p:nvPr/>
        </p:nvPicPr>
        <p:blipFill>
          <a:blip r:embed="rId11" cstate="email"/>
          <a:stretch>
            <a:fillRect/>
          </a:stretch>
        </p:blipFill>
        <p:spPr>
          <a:xfrm>
            <a:off x="7452320" y="3861048"/>
            <a:ext cx="1512168" cy="108012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Рисунок 17" descr="Limonnica1.jpg"/>
          <p:cNvPicPr>
            <a:picLocks noChangeAspect="1"/>
          </p:cNvPicPr>
          <p:nvPr/>
        </p:nvPicPr>
        <p:blipFill>
          <a:blip r:embed="rId12" cstate="email"/>
          <a:stretch>
            <a:fillRect/>
          </a:stretch>
        </p:blipFill>
        <p:spPr>
          <a:xfrm>
            <a:off x="7452320" y="5085184"/>
            <a:ext cx="1539448" cy="1089994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9" name="Умножение 18">
            <a:hlinkClick r:id="" action="ppaction://hlinkshowjump?jump=endshow"/>
          </p:cNvPr>
          <p:cNvSpPr/>
          <p:nvPr/>
        </p:nvSpPr>
        <p:spPr>
          <a:xfrm>
            <a:off x="8388424" y="6286496"/>
            <a:ext cx="571504" cy="571504"/>
          </a:xfrm>
          <a:prstGeom prst="mathMultiply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 descr="MTAwMCZ5PTcwMCZ5TWF4PTc1MA-140x140.jpg"/>
          <p:cNvPicPr>
            <a:picLocks noChangeAspect="1"/>
          </p:cNvPicPr>
          <p:nvPr/>
        </p:nvPicPr>
        <p:blipFill>
          <a:blip r:embed="rId13" cstate="print"/>
          <a:srcRect t="12201" b="17600"/>
          <a:stretch>
            <a:fillRect/>
          </a:stretch>
        </p:blipFill>
        <p:spPr>
          <a:xfrm>
            <a:off x="107502" y="188639"/>
            <a:ext cx="1512169" cy="1080121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" name="Рисунок 20" descr="mayskiyzhuk.jpg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12500" r="-18750"/>
          <a:stretch>
            <a:fillRect/>
          </a:stretch>
        </p:blipFill>
        <p:spPr>
          <a:xfrm>
            <a:off x="7452320" y="1412776"/>
            <a:ext cx="1512168" cy="1071119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3" name="Скругленный прямоугольник 22"/>
          <p:cNvSpPr/>
          <p:nvPr/>
        </p:nvSpPr>
        <p:spPr>
          <a:xfrm>
            <a:off x="4283968" y="5445224"/>
            <a:ext cx="2376264" cy="79208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СТРЕКОЗА</a:t>
            </a:r>
            <a:endParaRPr lang="ru-RU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trekoza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 descr="C:\Users\Пользователь\Documents\28370-43760-thickbox - копия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2" y="1484784"/>
            <a:ext cx="6768752" cy="5256584"/>
          </a:xfrm>
          <a:prstGeom prst="rect">
            <a:avLst/>
          </a:prstGeom>
          <a:noFill/>
        </p:spPr>
      </p:pic>
      <p:pic>
        <p:nvPicPr>
          <p:cNvPr id="13" name="Рисунок 12" descr="26220b55b1589f8c01b2bac18db4788e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23528" y="1700808"/>
            <a:ext cx="6408712" cy="4608512"/>
          </a:xfrm>
          <a:prstGeom prst="rect">
            <a:avLst/>
          </a:prstGeom>
          <a:ln w="38100">
            <a:noFill/>
          </a:ln>
        </p:spPr>
      </p:pic>
      <p:pic>
        <p:nvPicPr>
          <p:cNvPr id="10" name="Рисунок 9" descr="0_c3928_235bd894_XL.png"/>
          <p:cNvPicPr>
            <a:picLocks noChangeAspect="1"/>
          </p:cNvPicPr>
          <p:nvPr/>
        </p:nvPicPr>
        <p:blipFill>
          <a:blip r:embed="rId6" cstate="email"/>
          <a:srcRect r="-6460"/>
          <a:stretch>
            <a:fillRect/>
          </a:stretch>
        </p:blipFill>
        <p:spPr>
          <a:xfrm>
            <a:off x="1691680" y="188640"/>
            <a:ext cx="1482491" cy="108012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 descr="i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3275856" y="188640"/>
            <a:ext cx="1467676" cy="108012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 descr="103_catalog.gif"/>
          <p:cNvPicPr>
            <a:picLocks noChangeAspect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128134" t="-31943" r="-79387" b="-6477"/>
          <a:stretch>
            <a:fillRect/>
          </a:stretch>
        </p:blipFill>
        <p:spPr>
          <a:xfrm>
            <a:off x="4860032" y="188640"/>
            <a:ext cx="1524875" cy="108012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Рисунок 13" descr="3117619.image_page_big.3045953671.jpg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6516216" y="188640"/>
            <a:ext cx="1524875" cy="108012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Рисунок 15" descr="150.Photo1.jp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email"/>
          <a:stretch>
            <a:fillRect/>
          </a:stretch>
        </p:blipFill>
        <p:spPr>
          <a:xfrm>
            <a:off x="7452320" y="2636912"/>
            <a:ext cx="1513336" cy="108012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Рисунок 16" descr="5118.jpg"/>
          <p:cNvPicPr>
            <a:picLocks noChangeAspect="1"/>
          </p:cNvPicPr>
          <p:nvPr/>
        </p:nvPicPr>
        <p:blipFill>
          <a:blip r:embed="rId12" cstate="email"/>
          <a:stretch>
            <a:fillRect/>
          </a:stretch>
        </p:blipFill>
        <p:spPr>
          <a:xfrm>
            <a:off x="7452320" y="3861048"/>
            <a:ext cx="1512168" cy="108012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Рисунок 17" descr="Limonnica1.jpg"/>
          <p:cNvPicPr>
            <a:picLocks noChangeAspect="1"/>
          </p:cNvPicPr>
          <p:nvPr/>
        </p:nvPicPr>
        <p:blipFill>
          <a:blip r:embed="rId13" cstate="email"/>
          <a:stretch>
            <a:fillRect/>
          </a:stretch>
        </p:blipFill>
        <p:spPr>
          <a:xfrm>
            <a:off x="7452320" y="5085184"/>
            <a:ext cx="1539448" cy="1089994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9" name="Умножение 18">
            <a:hlinkClick r:id="" action="ppaction://hlinkshowjump?jump=endshow"/>
          </p:cNvPr>
          <p:cNvSpPr/>
          <p:nvPr/>
        </p:nvSpPr>
        <p:spPr>
          <a:xfrm>
            <a:off x="8388424" y="6286496"/>
            <a:ext cx="571504" cy="571504"/>
          </a:xfrm>
          <a:prstGeom prst="mathMultiply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 descr="MTAwMCZ5PTcwMCZ5TWF4PTc1MA-140x140.jpg"/>
          <p:cNvPicPr>
            <a:picLocks noChangeAspect="1"/>
          </p:cNvPicPr>
          <p:nvPr/>
        </p:nvPicPr>
        <p:blipFill>
          <a:blip r:embed="rId14" cstate="print"/>
          <a:srcRect t="12201" b="17600"/>
          <a:stretch>
            <a:fillRect/>
          </a:stretch>
        </p:blipFill>
        <p:spPr>
          <a:xfrm>
            <a:off x="107502" y="188639"/>
            <a:ext cx="1512169" cy="1080121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" name="Рисунок 20" descr="mayskiyzhuk.jpg"/>
          <p:cNvPicPr>
            <a:picLocks noChangeAspect="1"/>
          </p:cNvPicPr>
          <p:nvPr/>
        </p:nvPicPr>
        <p:blipFill>
          <a:blip r:embed="rId1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12500" r="-18750"/>
          <a:stretch>
            <a:fillRect/>
          </a:stretch>
        </p:blipFill>
        <p:spPr>
          <a:xfrm>
            <a:off x="7452320" y="1412776"/>
            <a:ext cx="1512168" cy="1071119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3" name="Скругленный прямоугольник 22"/>
          <p:cNvSpPr/>
          <p:nvPr/>
        </p:nvSpPr>
        <p:spPr>
          <a:xfrm>
            <a:off x="4283968" y="5445224"/>
            <a:ext cx="2376264" cy="79208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МАЙСКИЙ ЖУК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ajsky zhu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Другая 8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E00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499</TotalTime>
  <Words>475</Words>
  <Application>Microsoft Office PowerPoint</Application>
  <PresentationFormat>Экран (4:3)</PresentationFormat>
  <Paragraphs>32</Paragraphs>
  <Slides>12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НА ЛУГУ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МБДОУ "ДС  № 8 "Теремок"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"На лугу" (ТП "Экран")</dc:title>
  <dc:subject>окружающий мир</dc:subject>
  <dc:creator>Алейник Н.В.</dc:creator>
  <cp:keywords>ТП "Экран"</cp:keywords>
  <cp:lastModifiedBy>Пользователь Windows</cp:lastModifiedBy>
  <cp:revision>28</cp:revision>
  <dcterms:created xsi:type="dcterms:W3CDTF">2015-04-14T04:59:54Z</dcterms:created>
  <dcterms:modified xsi:type="dcterms:W3CDTF">2020-04-06T16:54:27Z</dcterms:modified>
  <cp:category>презентация</cp:category>
</cp:coreProperties>
</file>