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76" r:id="rId2"/>
    <p:sldId id="347" r:id="rId3"/>
    <p:sldId id="348" r:id="rId4"/>
    <p:sldId id="335" r:id="rId5"/>
    <p:sldId id="349" r:id="rId6"/>
    <p:sldId id="288" r:id="rId7"/>
    <p:sldId id="315" r:id="rId8"/>
    <p:sldId id="298" r:id="rId9"/>
    <p:sldId id="310" r:id="rId10"/>
    <p:sldId id="299" r:id="rId11"/>
    <p:sldId id="339" r:id="rId12"/>
    <p:sldId id="340" r:id="rId13"/>
    <p:sldId id="341" r:id="rId14"/>
    <p:sldId id="343" r:id="rId15"/>
    <p:sldId id="344" r:id="rId16"/>
    <p:sldId id="350" r:id="rId17"/>
    <p:sldId id="346" r:id="rId1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  <a:srgbClr val="97BADD"/>
    <a:srgbClr val="5E94CA"/>
    <a:srgbClr val="FFFF99"/>
    <a:srgbClr val="FF0000"/>
    <a:srgbClr val="8000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32" autoAdjust="0"/>
    <p:restoredTop sz="99471" autoAdjust="0"/>
  </p:normalViewPr>
  <p:slideViewPr>
    <p:cSldViewPr>
      <p:cViewPr>
        <p:scale>
          <a:sx n="75" d="100"/>
          <a:sy n="75" d="100"/>
        </p:scale>
        <p:origin x="-1386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2FE7-A312-469F-AE8B-920B749D92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1B8A-9EA6-46EF-9AB6-D9D054D90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75F3-A83B-48D7-8512-0DE5E421D4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C972F-17AC-40C1-9755-03D3F7515F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433A-1B98-4DBB-B59C-1A2E8EFF72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DA6A-81BD-4E0D-9F6D-D05BFC1BE5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EF64-F0F4-465C-931B-C932C2010C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80B5-4839-490D-8E98-B04CB009A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C6FE-04B3-4249-881B-F855E293B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D5B7-BD8F-4A1B-9C7D-315781E6C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C942F-DB9D-454D-9EF0-2C3C7CEA21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D1A731-0D39-465B-A957-10EF4AF3C7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" y="0"/>
            <a:ext cx="8848725" cy="621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6798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frunze.crimea-school.ru/sites/default/files/images/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66675"/>
            <a:ext cx="9055100" cy="6791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9345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129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342900"/>
            <a:ext cx="533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096000" y="762000"/>
            <a:ext cx="2743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Армия с помощью народа победила врагов и прогнала их из России, а потом и из других стран.</a:t>
            </a:r>
          </a:p>
        </p:txBody>
      </p:sp>
    </p:spTree>
  </p:cSld>
  <p:clrMapOvr>
    <a:masterClrMapping/>
  </p:clrMapOvr>
  <p:transition advTm="12892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-25401"/>
            <a:ext cx="8305800" cy="5755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90600" y="5580965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Война, которую назвали Великой Отечественной, закончилась в мае 1945 года. </a:t>
            </a:r>
          </a:p>
        </p:txBody>
      </p:sp>
    </p:spTree>
  </p:cSld>
  <p:clrMapOvr>
    <a:masterClrMapping/>
  </p:clrMapOvr>
  <p:transition spd="slow" advTm="9169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8600"/>
            <a:ext cx="3048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День Победы… «Это радость со слезами на глазах», -сказал поэт. И действительно, в этот день радость и скорбь – рядом. Нет в России семьи, которую война обошла стороной. Поэтому в этот день в каждой семье вспоминают тех, что остался на полях сражений, и тех, кто после войны налаживал мирную жизнь. А ещё поздравляют воинов Великой отечественной Войны, которые живут сегодня. а их становится все меньше. Это они стояли до последнего — защищая Родину. Стояли — и выстояли</a:t>
            </a:r>
          </a:p>
          <a:p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41300"/>
            <a:ext cx="56769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60800"/>
            <a:ext cx="5791200" cy="2831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14315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38881_800_60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FF0000"/>
                </a:solidFill>
              </a:rPr>
              <a:t>Вечный огонь горит в память о погибших в годы Великой Отечественной войны .</a:t>
            </a:r>
          </a:p>
        </p:txBody>
      </p:sp>
    </p:spTree>
  </p:cSld>
  <p:clrMapOvr>
    <a:masterClrMapping/>
  </p:clrMapOvr>
  <p:transition spd="slow" advTm="10805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685800" y="5715000"/>
            <a:ext cx="7924800" cy="3667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</a:rPr>
              <a:t>Ежегодно  9 мая устраивают парад военных в честь праздника Победы.</a:t>
            </a:r>
          </a:p>
        </p:txBody>
      </p:sp>
      <p:pic>
        <p:nvPicPr>
          <p:cNvPr id="98306" name="Picture 2" descr="http://www.setwalls.ru/pic/201502/1920x1200/setwalls.ru-7474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52400"/>
            <a:ext cx="9131300" cy="6553200"/>
          </a:xfrm>
          <a:prstGeom prst="rect">
            <a:avLst/>
          </a:prstGeom>
          <a:noFill/>
        </p:spPr>
      </p:pic>
      <p:pic>
        <p:nvPicPr>
          <p:cNvPr id="6" name="Picture 2" descr="http://victory-photo.beta2.ria.ru/images/40/23/4023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3000" y="152400"/>
            <a:ext cx="2895600" cy="1956487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1106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5791200"/>
            <a:ext cx="6609055" cy="533400"/>
          </a:xfrm>
        </p:spPr>
        <p:txBody>
          <a:bodyPr/>
          <a:lstStyle/>
          <a:p>
            <a:pPr algn="ctr"/>
            <a:r>
              <a:rPr lang="ru-RU" sz="3600" dirty="0" smtClean="0"/>
              <a:t>Бессмертный полк</a:t>
            </a:r>
            <a:endParaRPr lang="ru-RU" sz="3600" dirty="0"/>
          </a:p>
        </p:txBody>
      </p:sp>
      <p:pic>
        <p:nvPicPr>
          <p:cNvPr id="3074" name="Picture 2" descr="http://img-0.photosight.ru/eaf/5505652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304800"/>
            <a:ext cx="7639579" cy="53838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26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229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Спасибо за внимание</a:t>
            </a:r>
            <a:r>
              <a:rPr lang="ru-RU" sz="4400" dirty="0" smtClean="0"/>
              <a:t>!</a:t>
            </a:r>
            <a:endParaRPr lang="ru-RU" sz="4400" dirty="0"/>
          </a:p>
        </p:txBody>
      </p:sp>
      <p:pic>
        <p:nvPicPr>
          <p:cNvPr id="2050" name="Picture 2" descr="http://ru.tripaggregator.com/photos/651077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8" y="1295400"/>
            <a:ext cx="7772401" cy="41746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slow" advTm="129907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81000"/>
            <a:ext cx="3962400" cy="28194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indent="190500" algn="just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Calibri"/>
                <a:ea typeface="Times New Roman"/>
              </a:rPr>
              <a:t>Люди мирно спали. И вдруг:</a:t>
            </a:r>
            <a:r>
              <a:rPr lang="ru-RU" sz="1600" dirty="0">
                <a:effectLst/>
                <a:latin typeface="Times New Roman"/>
                <a:ea typeface="Times New Roman"/>
              </a:rPr>
              <a:t/>
            </a:r>
            <a:br>
              <a:rPr lang="ru-RU" sz="1600" dirty="0">
                <a:effectLst/>
                <a:latin typeface="Times New Roman"/>
                <a:ea typeface="Times New Roman"/>
              </a:rPr>
            </a:br>
            <a:r>
              <a:rPr lang="ru-RU" sz="1600" dirty="0">
                <a:solidFill>
                  <a:srgbClr val="000000"/>
                </a:solidFill>
                <a:effectLst/>
                <a:latin typeface="Calibri"/>
                <a:ea typeface="Times New Roman"/>
              </a:rPr>
              <a:t>— Война! Война!</a:t>
            </a:r>
            <a:r>
              <a:rPr lang="ru-RU" sz="1600" dirty="0">
                <a:effectLst/>
                <a:latin typeface="Times New Roman"/>
                <a:ea typeface="Times New Roman"/>
              </a:rPr>
              <a:t/>
            </a:r>
            <a:br>
              <a:rPr lang="ru-RU" sz="1600" dirty="0">
                <a:effectLst/>
                <a:latin typeface="Times New Roman"/>
                <a:ea typeface="Times New Roman"/>
              </a:rPr>
            </a:br>
            <a:r>
              <a:rPr lang="ru-RU" sz="1600" dirty="0">
                <a:solidFill>
                  <a:srgbClr val="000000"/>
                </a:solidFill>
                <a:effectLst/>
                <a:latin typeface="Calibri"/>
                <a:ea typeface="Times New Roman"/>
              </a:rPr>
              <a:t>22 июня 1941 года на нашу Родину напали немецкие фашисты. Они хотели захватить наши земли, наши города и сёла. Началась Великая Отечественная война. Она продолжалась четыре года.</a:t>
            </a:r>
            <a:r>
              <a:rPr lang="ru-RU" sz="1600" dirty="0">
                <a:effectLst/>
                <a:latin typeface="Times New Roman"/>
                <a:ea typeface="Times New Roman"/>
              </a:rPr>
              <a:t/>
            </a:r>
            <a:br>
              <a:rPr lang="ru-RU" sz="1600" dirty="0">
                <a:effectLst/>
                <a:latin typeface="Times New Roman"/>
                <a:ea typeface="Times New Roman"/>
              </a:rPr>
            </a:br>
            <a:r>
              <a:rPr lang="ru-RU" sz="1600" dirty="0">
                <a:solidFill>
                  <a:srgbClr val="000000"/>
                </a:solidFill>
                <a:effectLst/>
                <a:latin typeface="Calibri"/>
                <a:ea typeface="Times New Roman"/>
              </a:rPr>
              <a:t> 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26" name="Picture 2" descr="http://waralbum.ru/wp-content/uploads/yapb_cache/h1111.ebumml23gpc8gc8wwwc8kkwkw.ejcuplo1l0oo0sk8c40s8osc4.th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03200"/>
            <a:ext cx="4953000" cy="374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world_war2_4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4000" y="2667000"/>
            <a:ext cx="4775200" cy="40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://horde.me/uploads/posts/89/89d520ad10f06063272d82e0c4ea837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81600" y="3946906"/>
            <a:ext cx="3733800" cy="2800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577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562600"/>
            <a:ext cx="8686799" cy="1066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800" dirty="0">
                <a:effectLst/>
              </a:rPr>
              <a:t>Каждый день эшелоны увозили бойцов на фронт. Туда рвались все. Только в первый день в Армию записалось около миллиона человек</a:t>
            </a:r>
            <a:endParaRPr lang="ru-RU" sz="1800" dirty="0"/>
          </a:p>
        </p:txBody>
      </p:sp>
      <p:pic>
        <p:nvPicPr>
          <p:cNvPr id="2052" name="Picture 4" descr="https://cdn2.img.inosmi.ru/images/23696/12/2369612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1891"/>
            <a:ext cx="8153400" cy="545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97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228600"/>
            <a:ext cx="73152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Нелёгким был путь к победе. Враги напали на нас неожиданно. У них было больше танков и самолётов. Наши армии отступали. Бои шли на земле, в небе, на море. </a:t>
            </a:r>
          </a:p>
        </p:txBody>
      </p:sp>
      <p:pic>
        <p:nvPicPr>
          <p:cNvPr id="3078" name="Picture 6" descr="https://avatars.mds.yandex.net/get-pdb/790806/808c7c23-740c-4373-bf8f-9cd3f5f16c93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8686800" cy="524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8601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52400" y="5638800"/>
            <a:ext cx="8610599" cy="1066800"/>
          </a:xfrm>
        </p:spPr>
        <p:txBody>
          <a:bodyPr/>
          <a:lstStyle/>
          <a:p>
            <a:pPr indent="190500" algn="just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Calibri"/>
                <a:ea typeface="Times New Roman"/>
              </a:rPr>
              <a:t>Прогремели великие битвы: Московская, Сталинградская, битва на Курской дуге. 250 дней не сдавался врагу героический Севастополь. 900 дней в страшной блокаде держался мужественный Ленинград </a:t>
            </a:r>
            <a:r>
              <a:rPr lang="ru-RU" sz="1400" dirty="0">
                <a:effectLst/>
                <a:latin typeface="Times New Roman"/>
                <a:ea typeface="Times New Roman"/>
              </a:rPr>
              <a:t/>
            </a:r>
            <a:br>
              <a:rPr lang="ru-RU" sz="1400" dirty="0">
                <a:effectLst/>
                <a:latin typeface="Times New Roman"/>
                <a:ea typeface="Times New Roman"/>
              </a:rPr>
            </a:br>
            <a:r>
              <a:rPr lang="ru-RU" sz="1600" dirty="0">
                <a:solidFill>
                  <a:srgbClr val="000000"/>
                </a:solidFill>
                <a:effectLst/>
                <a:latin typeface="Calibri"/>
                <a:ea typeface="Times New Roman"/>
              </a:rPr>
              <a:t> 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6868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359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381000"/>
            <a:ext cx="8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Женщины, заменившие ушедших мужчин, строили танки и самолеты, пахали и сеяли, а ещё растили детей, спасали будущее страны. </a:t>
            </a:r>
          </a:p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066800"/>
            <a:ext cx="8001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5964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9200" y="6019800"/>
            <a:ext cx="7086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Чудеса героизма и храбрости проявили наши люди, защищая от фашистов родную землю.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1935"/>
            <a:ext cx="7315200" cy="580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7098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5562601"/>
            <a:ext cx="89154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Мы никогда не забудем тех, кто горел в танках, кто бросался из окопов под ураганный огонь, кто не пожалел своей жизни и все одолел. Не ради наград и почестей, а для того, чтобы мы могли сейчас жить, учиться, работать и быть счастливыми. 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5334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8796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569325" cy="6467475"/>
          </a:xfrm>
        </p:spPr>
        <p:txBody>
          <a:bodyPr/>
          <a:lstStyle/>
          <a:p>
            <a:pPr algn="ctr"/>
            <a:r>
              <a:rPr lang="ru-RU" sz="9600" b="1" dirty="0" smtClean="0"/>
              <a:t>Дети-герои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endParaRPr lang="ru-RU" sz="5400" b="1" dirty="0" smtClean="0"/>
          </a:p>
        </p:txBody>
      </p:sp>
      <p:pic>
        <p:nvPicPr>
          <p:cNvPr id="19460" name="Picture 4" descr="http://departugansk.ucoz.ru/72352d2275eeaddb7794f2b907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51000" y="1676400"/>
            <a:ext cx="6004390" cy="413702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85800" y="5813425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борьбе с врагами принимали участие подростки и даже дети. Многие из них за отвагу и мужество были награждены боевыми медалями и орденами.</a:t>
            </a:r>
          </a:p>
          <a:p>
            <a:endParaRPr lang="ru-RU" dirty="0"/>
          </a:p>
        </p:txBody>
      </p:sp>
    </p:spTree>
  </p:cSld>
  <p:clrMapOvr>
    <a:masterClrMapping/>
  </p:clrMapOvr>
  <p:transition spd="slow" advTm="4276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855</TotalTime>
  <Words>364</Words>
  <Application>Microsoft Office PowerPoint</Application>
  <PresentationFormat>Экран (4:3)</PresentationFormat>
  <Paragraphs>16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Презентация PowerPoint</vt:lpstr>
      <vt:lpstr>Люди мирно спали. И вдруг: — Война! Война! 22 июня 1941 года на нашу Родину напали немецкие фашисты. Они хотели захватить наши земли, наши города и сёла. Началась Великая Отечественная война. Она продолжалась четыре года.  </vt:lpstr>
      <vt:lpstr>Каждый день эшелоны увозили бойцов на фронт. Туда рвались все. Только в первый день в Армию записалось около миллиона человек</vt:lpstr>
      <vt:lpstr>Презентация PowerPoint</vt:lpstr>
      <vt:lpstr>Прогремели великие битвы: Московская, Сталинградская, битва на Курской дуге. 250 дней не сдавался врагу героический Севастополь. 900 дней в страшной блокаде держался мужественный Ленинград   </vt:lpstr>
      <vt:lpstr>Презентация PowerPoint</vt:lpstr>
      <vt:lpstr>Презентация PowerPoint</vt:lpstr>
      <vt:lpstr>Презентация PowerPoint</vt:lpstr>
      <vt:lpstr>Дети-герои </vt:lpstr>
      <vt:lpstr>Презентация PowerPoint</vt:lpstr>
      <vt:lpstr>Презентация PowerPoint</vt:lpstr>
      <vt:lpstr>Презентация PowerPoint</vt:lpstr>
      <vt:lpstr>Презентация PowerPoint</vt:lpstr>
      <vt:lpstr>Вечный огонь горит в память о погибших в годы Великой Отечественной войны .</vt:lpstr>
      <vt:lpstr>Презентация PowerPoint</vt:lpstr>
      <vt:lpstr>Бессмертный полк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Ирина</dc:creator>
  <cp:lastModifiedBy>Пользователь Windows</cp:lastModifiedBy>
  <cp:revision>60</cp:revision>
  <cp:lastPrinted>1601-01-01T00:00:00Z</cp:lastPrinted>
  <dcterms:created xsi:type="dcterms:W3CDTF">1601-01-01T00:00:00Z</dcterms:created>
  <dcterms:modified xsi:type="dcterms:W3CDTF">2020-04-06T16:37:12Z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