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63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C4F721-7BF7-474A-BE36-C5781693C3D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9876E2-4547-4A4B-A883-F9ABFE7A2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Практическое занятие для учащихся 3-х классов по умению пользоваться словарями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Праздник в страну вежливости</a:t>
            </a:r>
            <a:br>
              <a:rPr lang="ru-RU" sz="3600" dirty="0" smtClean="0"/>
            </a:br>
            <a:r>
              <a:rPr lang="ru-RU" sz="1400" i="1" dirty="0" err="1" smtClean="0"/>
              <a:t>Каракетова</a:t>
            </a:r>
            <a:r>
              <a:rPr lang="ru-RU" sz="1400" i="1" dirty="0" smtClean="0"/>
              <a:t> И.В., библиотекарь </a:t>
            </a:r>
            <a:br>
              <a:rPr lang="ru-RU" sz="1400" i="1" dirty="0" smtClean="0"/>
            </a:br>
            <a:r>
              <a:rPr lang="ru-RU" sz="1400" i="1" dirty="0" smtClean="0"/>
              <a:t>МБОУ гимназии №4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043064"/>
            <a:ext cx="2142233" cy="38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79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9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9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библиотека\IMG_8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90580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2" y="2899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928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Страна </a:t>
            </a:r>
            <a:r>
              <a:rPr lang="ru-RU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ежливости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0" t="6266" r="16601" b="3866"/>
          <a:stretch/>
        </p:blipFill>
        <p:spPr>
          <a:xfrm>
            <a:off x="1763688" y="1132295"/>
            <a:ext cx="5616624" cy="5465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76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9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9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9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9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783" y="188640"/>
            <a:ext cx="4463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Вежливость: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3274" y="5905590"/>
            <a:ext cx="39985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Тактичность</a:t>
            </a:r>
          </a:p>
          <a:p>
            <a:pPr marL="571500" indent="-571500" algn="ctr">
              <a:buFontTx/>
              <a:buChar char="-"/>
            </a:pP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2649" y="1162082"/>
            <a:ext cx="49151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Обходительность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3135" y="2718655"/>
            <a:ext cx="4528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Почтительность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5965" y="3429000"/>
            <a:ext cx="4214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Воспитанность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5527" y="5029040"/>
            <a:ext cx="38186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Любезнос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ь</a:t>
            </a:r>
          </a:p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266416"/>
            <a:ext cx="4280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Приветливость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9743" y="2007933"/>
            <a:ext cx="4562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Дружелюбность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82599">
            <a:off x="-814194" y="3712669"/>
            <a:ext cx="5611955" cy="29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91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-12601"/>
            <a:ext cx="7094944" cy="688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39810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44" y="34712"/>
            <a:ext cx="9118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Мудрости</a:t>
            </a:r>
            <a:endParaRPr lang="ru-RU" sz="7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70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 rot="984275">
            <a:off x="4198140" y="184211"/>
            <a:ext cx="2736304" cy="151216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</a:rPr>
              <a:t>Спасибо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106278">
            <a:off x="12263" y="688930"/>
            <a:ext cx="3818736" cy="2250896"/>
          </a:xfrm>
          <a:prstGeom prst="cloudCallout">
            <a:avLst>
              <a:gd name="adj1" fmla="val -9935"/>
              <a:gd name="adj2" fmla="val 628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</a:rPr>
              <a:t>Пожалуйста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843808" y="1289639"/>
            <a:ext cx="3024336" cy="18002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</a:rPr>
              <a:t>Извините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1159361">
            <a:off x="6165039" y="764704"/>
            <a:ext cx="2880320" cy="172819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</a:rPr>
              <a:t>простите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Поляна вежливости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7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9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9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9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9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056" y="-34672"/>
            <a:ext cx="9160376" cy="69352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90992"/>
            <a:ext cx="91603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Море волшебных слов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47378"/>
            <a:ext cx="3892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Будьте добры</a:t>
            </a:r>
            <a:endParaRPr lang="ru-RU" sz="40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1498" y="3078994"/>
            <a:ext cx="4568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Будьте любезны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873241"/>
            <a:ext cx="3602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Благодарю</a:t>
            </a:r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130325" flipH="1">
            <a:off x="4360669" y="189054"/>
            <a:ext cx="4765388" cy="37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09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9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0696" y="-4466"/>
            <a:ext cx="91546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Замок Этикета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9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01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Водопад приветствий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411760" y="3454660"/>
            <a:ext cx="3312368" cy="2088232"/>
          </a:xfrm>
          <a:prstGeom prst="wedgeEllipseCallout">
            <a:avLst>
              <a:gd name="adj1" fmla="val -17098"/>
              <a:gd name="adj2" fmla="val 4221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Здравствуйте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594341">
            <a:off x="4245498" y="1349895"/>
            <a:ext cx="3600400" cy="2376264"/>
          </a:xfrm>
          <a:prstGeom prst="wedgeEllipseCallout">
            <a:avLst>
              <a:gd name="adj1" fmla="val -15438"/>
              <a:gd name="adj2" fmla="val 3604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Добрый день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rot="20882116">
            <a:off x="395536" y="1412776"/>
            <a:ext cx="3672408" cy="2376264"/>
          </a:xfrm>
          <a:prstGeom prst="wedgeEllipseCallout">
            <a:avLst>
              <a:gd name="adj1" fmla="val -11541"/>
              <a:gd name="adj2" fmla="val 3465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Рад вас видеть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52255">
            <a:off x="3127395" y="1727371"/>
            <a:ext cx="1949913" cy="27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16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9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9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9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9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1168</TotalTime>
  <Words>58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Праздник в страну вежливости Каракетова И.В., библиотекарь  МБОУ гимназии №4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Гимназия №4</cp:lastModifiedBy>
  <cp:revision>19</cp:revision>
  <dcterms:created xsi:type="dcterms:W3CDTF">2013-10-28T16:43:16Z</dcterms:created>
  <dcterms:modified xsi:type="dcterms:W3CDTF">2013-11-19T06:56:37Z</dcterms:modified>
</cp:coreProperties>
</file>