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-25400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07A3C-0ECC-47AC-9401-8288C19E0E1F}" type="datetimeFigureOut">
              <a:rPr lang="ru-RU" smtClean="0"/>
              <a:pPr/>
              <a:t>24.09.2009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8CEC7-433D-4088-B6EC-0E0C5CA668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5857916" cy="439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571612"/>
            <a:ext cx="81307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ЛИЧНОСТЬ</a:t>
            </a:r>
            <a:endParaRPr lang="ru-RU" sz="9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00"/>
                            </p:stCondLst>
                            <p:childTnLst>
                              <p:par>
                                <p:cTn id="18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5715040" cy="4297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500042"/>
            <a:ext cx="5643602" cy="409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16200000">
            <a:off x="5616747" y="1812749"/>
            <a:ext cx="3823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До,ми,соль-ка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428604"/>
            <a:ext cx="2857488" cy="408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285860"/>
            <a:ext cx="4666616" cy="3330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00100" y="214290"/>
            <a:ext cx="3823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До,ми,соль-ка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71" y="357166"/>
            <a:ext cx="82734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Использование тренингов на уроках тетра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2525" y="1142984"/>
            <a:ext cx="3966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* Сценическая речь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9715" y="1571612"/>
            <a:ext cx="34884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 * Ритмопластика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5203" y="2058407"/>
            <a:ext cx="67890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* Элементы актёрского мастерства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013" y="2629911"/>
            <a:ext cx="74510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* Методы и приёмы проведения курса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9385" y="3201415"/>
            <a:ext cx="8507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* Активизация словарного запаса учащихся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8623" y="3772919"/>
            <a:ext cx="73212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</a:rPr>
              <a:t>* Информационная выразительность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8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1357298"/>
            <a:ext cx="4572033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571480"/>
            <a:ext cx="466728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072066" y="214290"/>
            <a:ext cx="3823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До,ми,соль-ка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57166"/>
            <a:ext cx="5786478" cy="4341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 rot="16200000">
            <a:off x="6402565" y="1955625"/>
            <a:ext cx="38234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itchFamily="18" charset="0"/>
              </a:rPr>
              <a:t>До,ми,соль-ка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52"/>
            <a:ext cx="747191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Талантам</a:t>
            </a:r>
          </a:p>
          <a:p>
            <a:pPr algn="ctr"/>
            <a:r>
              <a:rPr lang="ru-RU" sz="9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надо</a:t>
            </a:r>
          </a:p>
          <a:p>
            <a:pPr algn="ctr"/>
            <a:r>
              <a:rPr lang="ru-RU" sz="9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помогать</a:t>
            </a:r>
            <a:endParaRPr lang="ru-RU" sz="9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37</Words>
  <Application>Microsoft Office PowerPoint</Application>
  <PresentationFormat>Экран (4:3)</PresentationFormat>
  <Paragraphs>15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taya</dc:creator>
  <cp:lastModifiedBy>taya</cp:lastModifiedBy>
  <cp:revision>15</cp:revision>
  <dcterms:created xsi:type="dcterms:W3CDTF">2009-09-24T04:42:49Z</dcterms:created>
  <dcterms:modified xsi:type="dcterms:W3CDTF">2009-09-24T08:18:52Z</dcterms:modified>
</cp:coreProperties>
</file>