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846" y="-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E928ABA-6551-4AC1-A202-CEEC925A83C1}" type="datetimeFigureOut">
              <a:rPr lang="ru-RU" smtClean="0"/>
              <a:pPr/>
              <a:t>17.11.2013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4DBC6DA-B6BA-4DFE-BD4B-004E603B06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928ABA-6551-4AC1-A202-CEEC925A83C1}" type="datetimeFigureOut">
              <a:rPr lang="ru-RU" smtClean="0"/>
              <a:pPr/>
              <a:t>17.11.2013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DBC6DA-B6BA-4DFE-BD4B-004E603B06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E928ABA-6551-4AC1-A202-CEEC925A83C1}" type="datetimeFigureOut">
              <a:rPr lang="ru-RU" smtClean="0"/>
              <a:pPr/>
              <a:t>17.11.2013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4DBC6DA-B6BA-4DFE-BD4B-004E603B06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928ABA-6551-4AC1-A202-CEEC925A83C1}" type="datetimeFigureOut">
              <a:rPr lang="ru-RU" smtClean="0"/>
              <a:pPr/>
              <a:t>17.11.2013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DBC6DA-B6BA-4DFE-BD4B-004E603B06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E928ABA-6551-4AC1-A202-CEEC925A83C1}" type="datetimeFigureOut">
              <a:rPr lang="ru-RU" smtClean="0"/>
              <a:pPr/>
              <a:t>17.11.2013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44DBC6DA-B6BA-4DFE-BD4B-004E603B06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928ABA-6551-4AC1-A202-CEEC925A83C1}" type="datetimeFigureOut">
              <a:rPr lang="ru-RU" smtClean="0"/>
              <a:pPr/>
              <a:t>17.11.2013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DBC6DA-B6BA-4DFE-BD4B-004E603B06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928ABA-6551-4AC1-A202-CEEC925A83C1}" type="datetimeFigureOut">
              <a:rPr lang="ru-RU" smtClean="0"/>
              <a:pPr/>
              <a:t>17.11.2013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DBC6DA-B6BA-4DFE-BD4B-004E603B06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928ABA-6551-4AC1-A202-CEEC925A83C1}" type="datetimeFigureOut">
              <a:rPr lang="ru-RU" smtClean="0"/>
              <a:pPr/>
              <a:t>17.11.2013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DBC6DA-B6BA-4DFE-BD4B-004E603B06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E928ABA-6551-4AC1-A202-CEEC925A83C1}" type="datetimeFigureOut">
              <a:rPr lang="ru-RU" smtClean="0"/>
              <a:pPr/>
              <a:t>17.11.2013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DBC6DA-B6BA-4DFE-BD4B-004E603B06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928ABA-6551-4AC1-A202-CEEC925A83C1}" type="datetimeFigureOut">
              <a:rPr lang="ru-RU" smtClean="0"/>
              <a:pPr/>
              <a:t>17.11.2013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DBC6DA-B6BA-4DFE-BD4B-004E603B06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928ABA-6551-4AC1-A202-CEEC925A83C1}" type="datetimeFigureOut">
              <a:rPr lang="ru-RU" smtClean="0"/>
              <a:pPr/>
              <a:t>17.11.2013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DBC6DA-B6BA-4DFE-BD4B-004E603B06F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E928ABA-6551-4AC1-A202-CEEC925A83C1}" type="datetimeFigureOut">
              <a:rPr lang="ru-RU" smtClean="0"/>
              <a:pPr/>
              <a:t>17.11.2013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4DBC6DA-B6BA-4DFE-BD4B-004E603B06F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21439169">
            <a:off x="673881" y="500321"/>
            <a:ext cx="7772400" cy="2590695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3100" b="1" dirty="0"/>
              <a:t/>
            </a:r>
            <a:br>
              <a:rPr lang="ru-RU" sz="3100" b="1" dirty="0"/>
            </a:br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b="1" dirty="0" smtClean="0"/>
              <a:t>.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 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 </a:t>
            </a:r>
            <a:r>
              <a:rPr lang="ru-RU" dirty="0"/>
              <a:t/>
            </a:r>
            <a:br>
              <a:rPr lang="ru-RU" dirty="0"/>
            </a:br>
            <a:r>
              <a:rPr lang="ru-RU" sz="4400" dirty="0" smtClean="0"/>
              <a:t> </a:t>
            </a:r>
            <a:r>
              <a:rPr lang="ru-RU" sz="3100" dirty="0" smtClean="0"/>
              <a:t>ТЕМА: Использование новых информационных технологий в целях совершенствования учебного процесса </a:t>
            </a:r>
            <a:r>
              <a:rPr lang="ru-RU" sz="3100" b="1" dirty="0"/>
              <a:t> </a:t>
            </a:r>
            <a:r>
              <a:rPr lang="ru-RU" sz="3100" dirty="0"/>
              <a:t/>
            </a:r>
            <a:br>
              <a:rPr lang="ru-RU" sz="3100" dirty="0"/>
            </a:br>
            <a:endParaRPr lang="ru-RU" sz="31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929066"/>
            <a:ext cx="7272366" cy="1709734"/>
          </a:xfrm>
        </p:spPr>
        <p:txBody>
          <a:bodyPr>
            <a:normAutofit fontScale="85000" lnSpcReduction="10000"/>
          </a:bodyPr>
          <a:lstStyle/>
          <a:p>
            <a:r>
              <a:rPr lang="ru-RU" sz="2400" b="1" dirty="0"/>
              <a:t>АВТОР ОПЫТА</a:t>
            </a:r>
            <a:r>
              <a:rPr lang="ru-RU" sz="3000" b="1" dirty="0"/>
              <a:t>: Ботченко Л.М.</a:t>
            </a:r>
            <a:endParaRPr lang="ru-RU" sz="3000" dirty="0"/>
          </a:p>
          <a:p>
            <a:r>
              <a:rPr lang="ru-RU" sz="3000" b="1" dirty="0"/>
              <a:t>                          </a:t>
            </a:r>
            <a:r>
              <a:rPr lang="ru-RU" sz="3000" b="1" dirty="0" smtClean="0"/>
              <a:t>       </a:t>
            </a:r>
            <a:r>
              <a:rPr lang="ru-RU" sz="3000" b="1" dirty="0"/>
              <a:t>учитель физики</a:t>
            </a:r>
            <a:endParaRPr lang="ru-RU" sz="3000" dirty="0"/>
          </a:p>
          <a:p>
            <a:r>
              <a:rPr lang="ru-RU" sz="3000" b="1" dirty="0"/>
              <a:t>                                </a:t>
            </a:r>
            <a:r>
              <a:rPr lang="ru-RU" sz="3000" b="1" dirty="0" smtClean="0"/>
              <a:t>     высшей категории</a:t>
            </a:r>
          </a:p>
          <a:p>
            <a:r>
              <a:rPr lang="ru-RU" sz="3000" b="1" dirty="0" smtClean="0"/>
              <a:t>                                       МБОУ гимназия №4 </a:t>
            </a:r>
            <a:endParaRPr lang="ru-RU" sz="3000" dirty="0"/>
          </a:p>
          <a:p>
            <a:pPr algn="l"/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 </a:t>
            </a:r>
            <a:r>
              <a:rPr lang="ru-RU" dirty="0" smtClean="0"/>
              <a:t>Содержание                                                                                                                                                                            </a:t>
            </a:r>
            <a:endParaRPr lang="ru-RU" dirty="0"/>
          </a:p>
          <a:p>
            <a:r>
              <a:rPr lang="ru-RU" dirty="0" smtClean="0"/>
              <a:t>1. Актуальность опыта                                                                                                                                                                                        </a:t>
            </a:r>
            <a:endParaRPr lang="ru-RU" dirty="0"/>
          </a:p>
          <a:p>
            <a:r>
              <a:rPr lang="ru-RU" dirty="0" smtClean="0"/>
              <a:t>2. Основные </a:t>
            </a:r>
            <a:r>
              <a:rPr lang="ru-RU" dirty="0"/>
              <a:t>направления внедрения компьютерных </a:t>
            </a:r>
            <a:r>
              <a:rPr lang="ru-RU" dirty="0" smtClean="0"/>
              <a:t>                                                                                        </a:t>
            </a:r>
            <a:endParaRPr lang="ru-RU" dirty="0"/>
          </a:p>
          <a:p>
            <a:r>
              <a:rPr lang="ru-RU" dirty="0"/>
              <a:t>технологий в учебный процесс</a:t>
            </a:r>
            <a:r>
              <a:rPr lang="ru-RU" dirty="0" smtClean="0"/>
              <a:t>:</a:t>
            </a:r>
          </a:p>
          <a:p>
            <a:r>
              <a:rPr lang="ru-RU" dirty="0" smtClean="0"/>
              <a:t>3. Преимущества  </a:t>
            </a:r>
            <a:r>
              <a:rPr lang="ru-RU" dirty="0"/>
              <a:t>использования ИКТ в процессе изучения </a:t>
            </a:r>
            <a:r>
              <a:rPr lang="ru-RU" dirty="0" smtClean="0"/>
              <a:t>физики</a:t>
            </a:r>
          </a:p>
          <a:p>
            <a:r>
              <a:rPr lang="ru-RU" dirty="0" smtClean="0"/>
              <a:t>4. Результативность</a:t>
            </a:r>
            <a:endParaRPr lang="ru-RU" dirty="0"/>
          </a:p>
          <a:p>
            <a:r>
              <a:rPr lang="ru-RU" dirty="0" smtClean="0"/>
              <a:t>5. Выводы </a:t>
            </a:r>
            <a:r>
              <a:rPr lang="ru-RU" dirty="0"/>
              <a:t>и рекомендации</a:t>
            </a:r>
          </a:p>
          <a:p>
            <a:pPr>
              <a:buNone/>
            </a:pPr>
            <a:r>
              <a:rPr lang="ru-RU" dirty="0" smtClean="0"/>
              <a:t>     6. Библиографический список  </a:t>
            </a:r>
            <a:endParaRPr lang="ru-RU" dirty="0"/>
          </a:p>
          <a:p>
            <a:r>
              <a:rPr lang="ru-RU" dirty="0" smtClean="0"/>
              <a:t> 7. Приложение </a:t>
            </a:r>
            <a:r>
              <a:rPr lang="ru-RU" dirty="0"/>
              <a:t>к опыту                                                  </a:t>
            </a:r>
          </a:p>
          <a:p>
            <a:pPr>
              <a:buNone/>
            </a:pPr>
            <a:r>
              <a:rPr lang="ru-RU" dirty="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/>
              <a:t> </a:t>
            </a:r>
            <a:r>
              <a:rPr lang="ru-RU" sz="3600" i="1" dirty="0">
                <a:solidFill>
                  <a:srgbClr val="0070C0"/>
                </a:solidFill>
              </a:rPr>
              <a:t>Мы занимаемся творчеством всякий раз, когда </a:t>
            </a:r>
            <a:r>
              <a:rPr lang="ru-RU" sz="3600" i="1" dirty="0" smtClean="0">
                <a:solidFill>
                  <a:srgbClr val="0070C0"/>
                </a:solidFill>
              </a:rPr>
              <a:t>выражаем сложную мысль или заполняем текстом чистый лист бумаги.</a:t>
            </a:r>
          </a:p>
          <a:p>
            <a:pPr>
              <a:buNone/>
            </a:pPr>
            <a:r>
              <a:rPr lang="ru-RU" sz="3600" i="1" dirty="0" smtClean="0">
                <a:solidFill>
                  <a:srgbClr val="0070C0"/>
                </a:solidFill>
              </a:rPr>
              <a:t>          </a:t>
            </a:r>
            <a:r>
              <a:rPr lang="ru-RU" sz="3600" i="1" dirty="0">
                <a:solidFill>
                  <a:srgbClr val="0070C0"/>
                </a:solidFill>
              </a:rPr>
              <a:t>Если мы делаем это эффективно и необычно – </a:t>
            </a:r>
            <a:r>
              <a:rPr lang="ru-RU" sz="3600" i="1" dirty="0" smtClean="0">
                <a:solidFill>
                  <a:srgbClr val="0070C0"/>
                </a:solidFill>
              </a:rPr>
              <a:t>значит нас по праву можно назвать творческими людьми.</a:t>
            </a:r>
          </a:p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</a:rPr>
              <a:t>                                 </a:t>
            </a:r>
            <a:r>
              <a:rPr lang="ru-RU" dirty="0">
                <a:solidFill>
                  <a:srgbClr val="0070C0"/>
                </a:solidFill>
              </a:rPr>
              <a:t>Джеймс Алан </a:t>
            </a:r>
            <a:r>
              <a:rPr lang="ru-RU" dirty="0" err="1">
                <a:solidFill>
                  <a:srgbClr val="0070C0"/>
                </a:solidFill>
              </a:rPr>
              <a:t>Гарднер</a:t>
            </a: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/>
              <a:t>« Один за всех, все за одного»</a:t>
            </a:r>
            <a:endParaRPr lang="ru-RU" dirty="0"/>
          </a:p>
          <a:p>
            <a:r>
              <a:rPr lang="ru-RU" dirty="0"/>
              <a:t>Обобщающий урок- игра</a:t>
            </a:r>
          </a:p>
          <a:p>
            <a:r>
              <a:rPr lang="ru-RU" dirty="0"/>
              <a:t>      Цель урока: повторить основные вопросы курса физики-7-го класса; развить познавательный интерес учащихся к предмету; активизировать мыслительную деятельность учащихся; развить умения применять знания по физике в повседневной жизни.</a:t>
            </a:r>
          </a:p>
          <a:p>
            <a:r>
              <a:rPr lang="ru-RU" dirty="0"/>
              <a:t>Ход урока</a:t>
            </a:r>
          </a:p>
          <a:p>
            <a:r>
              <a:rPr lang="ru-RU" dirty="0"/>
              <a:t>Правила игры</a:t>
            </a:r>
          </a:p>
          <a:p>
            <a:r>
              <a:rPr lang="ru-RU" dirty="0"/>
              <a:t>Ребята делятся на группы-команды по 4-5 человек.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Интеллектуально-познавательная игра</a:t>
            </a:r>
            <a:endParaRPr lang="ru-RU" dirty="0">
              <a:solidFill>
                <a:srgbClr val="C00000"/>
              </a:solidFill>
            </a:endParaRPr>
          </a:p>
          <a:p>
            <a:r>
              <a:rPr lang="ru-RU" b="1" dirty="0">
                <a:solidFill>
                  <a:srgbClr val="C00000"/>
                </a:solidFill>
              </a:rPr>
              <a:t>“</a:t>
            </a:r>
            <a:r>
              <a:rPr lang="ru-RU" b="1" dirty="0" err="1">
                <a:solidFill>
                  <a:srgbClr val="C00000"/>
                </a:solidFill>
              </a:rPr>
              <a:t>Брейн-ринг</a:t>
            </a:r>
            <a:r>
              <a:rPr lang="ru-RU" b="1" dirty="0">
                <a:solidFill>
                  <a:srgbClr val="C00000"/>
                </a:solidFill>
              </a:rPr>
              <a:t>”</a:t>
            </a:r>
            <a:r>
              <a:rPr lang="ru-RU" dirty="0">
                <a:solidFill>
                  <a:srgbClr val="C00000"/>
                </a:solidFill>
              </a:rPr>
              <a:t> </a:t>
            </a:r>
          </a:p>
          <a:p>
            <a:r>
              <a:rPr lang="ru-RU" dirty="0">
                <a:solidFill>
                  <a:srgbClr val="C00000"/>
                </a:solidFill>
              </a:rPr>
              <a:t>Интеллектуально-познавательная деятельность развивает кругозор, умственные способности и творческие начала детей. Полученные знания оказывают большое влияние на развитие сознательности, нравственности и культуры поведения.</a:t>
            </a:r>
          </a:p>
          <a:p>
            <a:r>
              <a:rPr lang="ru-RU" dirty="0">
                <a:solidFill>
                  <a:srgbClr val="C00000"/>
                </a:solidFill>
              </a:rPr>
              <a:t>Важность интеллектуально-познавательной деятельности детей школьного возраста обуславливается тем, что именно этот возраст является </a:t>
            </a:r>
            <a:r>
              <a:rPr lang="ru-RU" dirty="0" err="1">
                <a:solidFill>
                  <a:srgbClr val="C00000"/>
                </a:solidFill>
              </a:rPr>
              <a:t>сензитивным</a:t>
            </a:r>
            <a:r>
              <a:rPr lang="ru-RU" dirty="0">
                <a:solidFill>
                  <a:srgbClr val="C00000"/>
                </a:solidFill>
              </a:rPr>
              <a:t> то есть наиболее восприимчивым как к усвоению информации, так и для умственного развития личности.</a:t>
            </a:r>
          </a:p>
          <a:p>
            <a:endParaRPr lang="ru-RU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19</TotalTime>
  <Words>164</Words>
  <Application>Microsoft Office PowerPoint</Application>
  <PresentationFormat>Экран 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Изящная</vt:lpstr>
      <vt:lpstr>      .      ТЕМА: Использование новых информационных технологий в целях совершенствования учебного процесса   </vt:lpstr>
      <vt:lpstr>Слайд 2</vt:lpstr>
      <vt:lpstr>Слайд 3</vt:lpstr>
      <vt:lpstr>Слайд 4</vt:lpstr>
      <vt:lpstr>Слайд 5</vt:lpstr>
      <vt:lpstr>Слайд 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ТЕМА: Использование новых информационных технологий в целях совершенствования учебного процесса.       </dc:title>
  <dc:creator>Admin</dc:creator>
  <cp:lastModifiedBy>Admin</cp:lastModifiedBy>
  <cp:revision>4</cp:revision>
  <dcterms:created xsi:type="dcterms:W3CDTF">2013-11-17T08:38:30Z</dcterms:created>
  <dcterms:modified xsi:type="dcterms:W3CDTF">2013-11-17T11:40:27Z</dcterms:modified>
</cp:coreProperties>
</file>