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F9F223-4319-4000-B6F4-DFA1E83D0C2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E8010B-F88A-48DD-AFC3-0036CF89E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Научное общество учащихся</a:t>
            </a:r>
            <a:br>
              <a:rPr lang="ru-RU" smtClean="0"/>
            </a:br>
            <a:r>
              <a:rPr lang="ru-RU" smtClean="0"/>
              <a:t> МБОУ гимназии №4 </a:t>
            </a:r>
            <a:br>
              <a:rPr lang="ru-RU" smtClean="0"/>
            </a:br>
            <a:r>
              <a:rPr lang="ru-RU" smtClean="0"/>
              <a:t>«ЭРУДИТ»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Научно-практическая конференция . 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                                                    </a:t>
            </a:r>
          </a:p>
          <a:p>
            <a:pPr algn="ctr"/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                                           Ноябрь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ru-RU" i="1" dirty="0" smtClean="0">
                <a:solidFill>
                  <a:srgbClr val="002060"/>
                </a:solidFill>
              </a:rPr>
              <a:t>201</a:t>
            </a:r>
            <a:r>
              <a:rPr lang="en-US" i="1" dirty="0" smtClean="0">
                <a:solidFill>
                  <a:srgbClr val="002060"/>
                </a:solidFill>
              </a:rPr>
              <a:t>5</a:t>
            </a:r>
            <a:r>
              <a:rPr lang="ru-RU" i="1" dirty="0" smtClean="0">
                <a:solidFill>
                  <a:srgbClr val="002060"/>
                </a:solidFill>
              </a:rPr>
              <a:t>г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НОУ гимназии №4 п. Псебай «ЭРУДИТ»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Calibri" pitchFamily="34" charset="0"/>
              </a:rPr>
              <a:t>Научное общество учащихся МБОУ гимназии №4 п. Псебай работает </a:t>
            </a:r>
            <a:r>
              <a:rPr lang="ru-RU" dirty="0" smtClean="0"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7</a:t>
            </a:r>
            <a:r>
              <a:rPr lang="ru-RU" dirty="0" smtClean="0">
                <a:latin typeface="Calibri" pitchFamily="34" charset="0"/>
              </a:rPr>
              <a:t> лет.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13 ноября </a:t>
            </a:r>
            <a:r>
              <a:rPr lang="ru-RU" dirty="0" smtClean="0">
                <a:latin typeface="Calibri" pitchFamily="34" charset="0"/>
              </a:rPr>
              <a:t>201</a:t>
            </a:r>
            <a:r>
              <a:rPr lang="en-US" dirty="0" smtClean="0">
                <a:latin typeface="Calibri" pitchFamily="34" charset="0"/>
              </a:rPr>
              <a:t>5</a:t>
            </a:r>
            <a:r>
              <a:rPr lang="ru-RU" dirty="0" smtClean="0">
                <a:latin typeface="Calibri" pitchFamily="34" charset="0"/>
              </a:rPr>
              <a:t>г </a:t>
            </a:r>
            <a:r>
              <a:rPr lang="ru-RU" dirty="0" smtClean="0">
                <a:latin typeface="Calibri" pitchFamily="34" charset="0"/>
              </a:rPr>
              <a:t>состоялась очередная научно-практическая конференция НОУ гимназии «Эрудит».</a:t>
            </a:r>
          </a:p>
          <a:p>
            <a:r>
              <a:rPr lang="ru-RU" dirty="0" smtClean="0">
                <a:latin typeface="Calibri" pitchFamily="34" charset="0"/>
              </a:rPr>
              <a:t>Намечены цели, определены задачи на </a:t>
            </a:r>
            <a:r>
              <a:rPr lang="ru-RU" dirty="0" smtClean="0">
                <a:latin typeface="Calibri" pitchFamily="34" charset="0"/>
              </a:rPr>
              <a:t>201</a:t>
            </a:r>
            <a:r>
              <a:rPr lang="en-US" dirty="0" smtClean="0">
                <a:latin typeface="Calibri" pitchFamily="34" charset="0"/>
              </a:rPr>
              <a:t>5</a:t>
            </a:r>
            <a:r>
              <a:rPr lang="ru-RU" dirty="0" smtClean="0">
                <a:latin typeface="Calibri" pitchFamily="34" charset="0"/>
              </a:rPr>
              <a:t>-201</a:t>
            </a:r>
            <a:r>
              <a:rPr lang="en-US" dirty="0" smtClean="0">
                <a:latin typeface="Calibri" pitchFamily="34" charset="0"/>
              </a:rPr>
              <a:t>6</a:t>
            </a:r>
            <a:r>
              <a:rPr lang="ru-RU" dirty="0" smtClean="0">
                <a:latin typeface="Calibri" pitchFamily="34" charset="0"/>
              </a:rPr>
              <a:t>учебный </a:t>
            </a:r>
            <a:r>
              <a:rPr lang="ru-RU" dirty="0" smtClean="0">
                <a:latin typeface="Calibri" pitchFamily="34" charset="0"/>
              </a:rPr>
              <a:t>год.</a:t>
            </a:r>
          </a:p>
          <a:p>
            <a:r>
              <a:rPr lang="ru-RU" dirty="0" smtClean="0">
                <a:latin typeface="Calibri" pitchFamily="34" charset="0"/>
              </a:rPr>
              <a:t>Избран президент НОУ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Основное направление работы -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. </a:t>
            </a:r>
            <a:r>
              <a:rPr lang="ru-RU" b="1" dirty="0" smtClean="0"/>
              <a:t>ПРОЕКТНАЯ ДЕЯТЕЛЬНОСТЬ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b="1" dirty="0" smtClean="0"/>
              <a:t>   (КОНКУРСЫ, КОНФЕРЕНЦИИ)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 smtClean="0"/>
              <a:t>Наша задача - </a:t>
            </a:r>
          </a:p>
          <a:p>
            <a:r>
              <a:rPr lang="ru-RU" dirty="0" smtClean="0"/>
              <a:t>в процессе работы над   исследовательскими проектами научиться  выдвигать гипотезы и находить средства их адекватного изучения.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секции: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200" i="1" dirty="0" smtClean="0"/>
              <a:t>Физико-математическая</a:t>
            </a:r>
          </a:p>
          <a:p>
            <a:pPr algn="ctr"/>
            <a:r>
              <a:rPr lang="ru-RU" sz="3200" i="1" dirty="0" smtClean="0"/>
              <a:t>Обществоведческая</a:t>
            </a:r>
          </a:p>
          <a:p>
            <a:pPr algn="ctr"/>
            <a:r>
              <a:rPr lang="ru-RU" sz="3200" i="1" dirty="0" smtClean="0"/>
              <a:t>За здоровый образ жизни</a:t>
            </a:r>
          </a:p>
          <a:p>
            <a:pPr algn="ctr"/>
            <a:r>
              <a:rPr lang="ru-RU" sz="3200" i="1" dirty="0" smtClean="0"/>
              <a:t> Искусство </a:t>
            </a:r>
          </a:p>
          <a:p>
            <a:pPr algn="ctr"/>
            <a:r>
              <a:rPr lang="ru-RU" sz="3200" i="1" dirty="0" smtClean="0"/>
              <a:t>Биологическая</a:t>
            </a:r>
          </a:p>
          <a:p>
            <a:pPr algn="ctr"/>
            <a:r>
              <a:rPr lang="ru-RU" sz="3200" i="1" dirty="0" smtClean="0"/>
              <a:t>Филологическая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ПРЕЗИДЕНТ   НОУ   «ЭРУДИТ»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r">
              <a:buNone/>
            </a:pPr>
            <a:endParaRPr lang="ru-RU" sz="7200" dirty="0" smtClean="0"/>
          </a:p>
          <a:p>
            <a:pPr lvl="8" algn="r">
              <a:buNone/>
            </a:pPr>
            <a:r>
              <a:rPr lang="ru-RU" sz="4400" dirty="0" smtClean="0"/>
              <a:t>ЛЕПШОКОВ ИЛЬЯ, ученик 7а класса</a:t>
            </a:r>
            <a:endParaRPr lang="ru-RU" sz="44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20888"/>
            <a:ext cx="2827039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Руководитель</a:t>
            </a:r>
            <a:r>
              <a:rPr lang="ru-RU" sz="3200" dirty="0" smtClean="0"/>
              <a:t> НОУ МБОУ гимназии №4</a:t>
            </a:r>
            <a:br>
              <a:rPr lang="ru-RU" sz="3200" dirty="0" smtClean="0"/>
            </a:br>
            <a:r>
              <a:rPr lang="ru-RU" sz="3200" dirty="0" smtClean="0"/>
              <a:t>Линева Наталья Васильевна</a:t>
            </a:r>
            <a:endParaRPr lang="ru-RU" sz="3200" dirty="0"/>
          </a:p>
        </p:txBody>
      </p:sp>
      <p:pic>
        <p:nvPicPr>
          <p:cNvPr id="1026" name="Picture 2" descr="E:\ФОТО Научное обшество конференция\DSC026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33" y="2249488"/>
            <a:ext cx="768773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Научное общество учащихся  МБОУ гимназии №4  «ЭРУДИТ»</vt:lpstr>
      <vt:lpstr>НОУ гимназии №4 п. Псебай «ЭРУДИТ»</vt:lpstr>
      <vt:lpstr>Основное направление работы - </vt:lpstr>
      <vt:lpstr>Научные секции:</vt:lpstr>
      <vt:lpstr>ПРЕЗИДЕНТ   НОУ   «ЭРУДИТ»</vt:lpstr>
      <vt:lpstr>Руководитель НОУ МБОУ гимназии №4 Линева Наталья Васильевна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Научное общество учащихся  МБОУ гимназии №4  «ЭРУДИТ»</dc:title>
  <cp:lastModifiedBy>Admin</cp:lastModifiedBy>
  <cp:revision>1</cp:revision>
  <dcterms:modified xsi:type="dcterms:W3CDTF">2016-02-17T08:16:33Z</dcterms:modified>
</cp:coreProperties>
</file>