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71" r:id="rId4"/>
    <p:sldId id="272" r:id="rId5"/>
    <p:sldId id="257" r:id="rId6"/>
    <p:sldId id="260" r:id="rId7"/>
    <p:sldId id="261" r:id="rId8"/>
    <p:sldId id="266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уроку биологии по теме: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«Общая характеристика типа Членистоногие. Класс ракообразные»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Захарова Оксана Викторовна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и биологии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гимназии №4 п. Псебай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Мостовский район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7251" t="48768" r="1892" b="6373"/>
          <a:stretch>
            <a:fillRect/>
          </a:stretch>
        </p:blipFill>
        <p:spPr bwMode="auto">
          <a:xfrm>
            <a:off x="357158" y="2357430"/>
            <a:ext cx="5715040" cy="22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56721" t="34975" r="4703" b="18396"/>
          <a:stretch>
            <a:fillRect/>
          </a:stretch>
        </p:blipFill>
        <p:spPr bwMode="auto">
          <a:xfrm>
            <a:off x="6072198" y="2357430"/>
            <a:ext cx="2714644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Разгадайте ребус:</a:t>
            </a:r>
            <a:endParaRPr lang="ru-RU" sz="4800" dirty="0">
              <a:ln>
                <a:solidFill>
                  <a:schemeClr val="accent1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Загадка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1428736"/>
            <a:ext cx="7772400" cy="228601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Все движутся вперед,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 он наоборот,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Он может два часа подряд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Всё время пятиться назад.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AutoShape 2" descr="C:\Users\admin\Desktop\%D1%80%D0%B0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admin\Desktop\%D1%80%D0%B0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admin\Desktop\%D1%80%D0%B0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admin\Desktop\%D1%80%D0%B0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get-pdb/1920338/5f94a7ef-2e8f-42e7-a088-e06c3c0c9c9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000108"/>
            <a:ext cx="8183880" cy="3643338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«Общая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типа Членистоногие. Класс ракообразные»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Общая характеристика типа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50059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Членистоногих насчитывает более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видов.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ракообразные, паукообразные,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насеко-мые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обитания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водная, почвенная, наземная, воздушная.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покрыто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хитиновым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покровом, который является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на-ружным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 имеют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членистое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характерна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линька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покрова при росте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жи-вотного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тела членистоногих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Кровеносная система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незамкнутая.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развиты органы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чувств: зрение, обоняние,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равно-весие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осязание, у некоторых слух.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42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Внешнее строение рака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C:\Users\admin\Desktop\IMG-20191124-WA0017.jpg"/>
          <p:cNvPicPr/>
          <p:nvPr/>
        </p:nvPicPr>
        <p:blipFill>
          <a:blip r:embed="rId2"/>
          <a:srcRect l="6414" t="5342" r="7803" b="12393"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6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AppData\Local\Microsoft\Windows\Temporary Internet Files\Content.Word\IMG-20191124-WA0019.jpg"/>
          <p:cNvPicPr/>
          <p:nvPr/>
        </p:nvPicPr>
        <p:blipFill>
          <a:blip r:embed="rId2"/>
          <a:srcRect l="5452" t="4914" r="1710" b="5556"/>
          <a:stretch>
            <a:fillRect/>
          </a:stretch>
        </p:blipFill>
        <p:spPr bwMode="auto">
          <a:xfrm>
            <a:off x="285720" y="285728"/>
            <a:ext cx="8643998" cy="63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24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86644" y="2786058"/>
            <a:ext cx="702629" cy="3693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Краб</a:t>
            </a:r>
            <a:endParaRPr lang="ru-RU" altLang="ru-RU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86058"/>
            <a:ext cx="1144865" cy="3693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Креветка</a:t>
            </a:r>
            <a:endParaRPr lang="ru-RU" altLang="ru-RU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857892"/>
            <a:ext cx="1003801" cy="3693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Дафния</a:t>
            </a:r>
            <a:endParaRPr lang="ru-RU" altLang="ru-RU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5715016"/>
            <a:ext cx="1167306" cy="3693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Мокрица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714620"/>
            <a:ext cx="2035044" cy="3693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Морские желуди </a:t>
            </a:r>
            <a:endParaRPr lang="ru-RU" altLang="ru-RU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786454"/>
            <a:ext cx="1000403" cy="369332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Циклоп</a:t>
            </a:r>
            <a:endParaRPr lang="ru-RU" altLang="ru-RU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74825" y="3651251"/>
            <a:ext cx="4203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Lycaon</a:t>
            </a:r>
            <a:endParaRPr lang="ru-RU" altLang="ru-RU" sz="6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2900" y="569171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 </a:t>
            </a:r>
            <a:r>
              <a:rPr lang="ru-RU" altLang="ru-RU" sz="600">
                <a:solidFill>
                  <a:srgbClr val="BFBFBF"/>
                </a:solidFill>
                <a:latin typeface="Segoe UI" pitchFamily="34" charset="0"/>
                <a:cs typeface="Segoe UI" pitchFamily="34" charset="0"/>
              </a:rPr>
              <a:t>А. В. Иванов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164139" y="2686052"/>
            <a:ext cx="5597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Dan Boone</a:t>
            </a:r>
            <a:endParaRPr lang="ru-RU" altLang="ru-RU" sz="6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978650" y="5916085"/>
            <a:ext cx="3369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PDH</a:t>
            </a:r>
            <a:endParaRPr lang="ru-RU" altLang="ru-RU" sz="6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8482013" y="5903385"/>
            <a:ext cx="4074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Mithril</a:t>
            </a:r>
            <a:endParaRPr lang="ru-RU" altLang="ru-RU" sz="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FF"/>
                </a:solidFill>
                <a:latin typeface="Monotype Corsiva" pitchFamily="66" charset="0"/>
                <a:cs typeface="Segoe UI" pitchFamily="34" charset="0"/>
              </a:rPr>
              <a:t>Разнообразие ракообразных</a:t>
            </a:r>
            <a:endParaRPr lang="ru-RU" altLang="ru-RU" sz="2800" b="1" dirty="0">
              <a:solidFill>
                <a:srgbClr val="0000FF"/>
              </a:solidFill>
              <a:latin typeface="Monotype Corsiva" pitchFamily="66" charset="0"/>
              <a:cs typeface="Segoe UI" pitchFamily="34" charset="0"/>
            </a:endParaRPr>
          </a:p>
        </p:txBody>
      </p:sp>
      <p:pic>
        <p:nvPicPr>
          <p:cNvPr id="22" name="Содержимое 3" descr="Кревет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738754" cy="205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42918"/>
            <a:ext cx="2736626" cy="19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714752"/>
            <a:ext cx="2949726" cy="19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2554807" cy="16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00504"/>
            <a:ext cx="2516237" cy="15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71480"/>
            <a:ext cx="2286016" cy="21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281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12144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Домашнее задание:</a:t>
            </a:r>
            <a:endParaRPr lang="ru-RU" sz="48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500306"/>
            <a:ext cx="7772400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23.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проект о разнообразии ракообразных и их роли в природе.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174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к уроку биологии по теме:  «Общая характеристика типа Членистоногие. Класс ракообразные»</vt:lpstr>
      <vt:lpstr>Разгадайте ребус:</vt:lpstr>
      <vt:lpstr>Загадка</vt:lpstr>
      <vt:lpstr>Тема: «Общая характеристика типа Членистоногие. Класс ракообразные»</vt:lpstr>
      <vt:lpstr>Общая характеристика типа</vt:lpstr>
      <vt:lpstr>Внешнее строение рака</vt:lpstr>
      <vt:lpstr>Слайд 7</vt:lpstr>
      <vt:lpstr>Слайд 8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Членистоногие.</dc:title>
  <dc:creator>Admin</dc:creator>
  <cp:lastModifiedBy>admin</cp:lastModifiedBy>
  <cp:revision>22</cp:revision>
  <dcterms:created xsi:type="dcterms:W3CDTF">2017-10-21T04:09:08Z</dcterms:created>
  <dcterms:modified xsi:type="dcterms:W3CDTF">2019-11-24T12:57:12Z</dcterms:modified>
</cp:coreProperties>
</file>