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CA80-F164-4C0F-B1B0-5D1DC99044C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A0E6-109E-490A-B9FB-EAD3EE893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5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CA80-F164-4C0F-B1B0-5D1DC99044C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A0E6-109E-490A-B9FB-EAD3EE893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93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CA80-F164-4C0F-B1B0-5D1DC99044C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A0E6-109E-490A-B9FB-EAD3EE893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9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CA80-F164-4C0F-B1B0-5D1DC99044C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A0E6-109E-490A-B9FB-EAD3EE893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CA80-F164-4C0F-B1B0-5D1DC99044C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A0E6-109E-490A-B9FB-EAD3EE893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0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CA80-F164-4C0F-B1B0-5D1DC99044C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A0E6-109E-490A-B9FB-EAD3EE893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34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CA80-F164-4C0F-B1B0-5D1DC99044C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A0E6-109E-490A-B9FB-EAD3EE893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98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CA80-F164-4C0F-B1B0-5D1DC99044C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A0E6-109E-490A-B9FB-EAD3EE893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9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CA80-F164-4C0F-B1B0-5D1DC99044C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A0E6-109E-490A-B9FB-EAD3EE893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1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CA80-F164-4C0F-B1B0-5D1DC99044C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A0E6-109E-490A-B9FB-EAD3EE893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2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CA80-F164-4C0F-B1B0-5D1DC99044C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A0E6-109E-490A-B9FB-EAD3EE893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5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9CA80-F164-4C0F-B1B0-5D1DC99044C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3A0E6-109E-490A-B9FB-EAD3EE893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50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3%D0%B5%D0%BE%D1%80%D0%B3%D0%B8%D0%B5%D0%B2%D1%81%D0%BA%D0%B8%D0%B9_%D0%BA%D1%80%D0%B5%D1%81%D1%82" TargetMode="External"/><Relationship Id="rId5" Type="http://schemas.openxmlformats.org/officeDocument/2006/relationships/hyperlink" Target="https://ru.wikipedia.org/wiki/%D0%A0%D0%BE%D1%81%D1%81%D0%B8%D0%B9%D1%81%D0%BA%D0%B0%D1%8F_%D0%B8%D0%BC%D0%BF%D0%B5%D1%80%D0%B8%D1%8F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19"/>
            <a:ext cx="9144000" cy="685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3662" y="4849996"/>
            <a:ext cx="4737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Библиотека ГБОУПО «СПТК»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C:\б-ка 2018\тематический каталог\тематический каталог препадователям\военно-патриотич воспитание\День Героев Отечества\плакаты день героя отечества\0002-002-Den-Geroev-Otechest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87" y="1196752"/>
            <a:ext cx="456997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б-ка 2018\тематический каталог\тематический каталог препадователям\военно-патриотич воспитание\День Героев Отечества\плакаты день героя отечества\распечатать ко Дню герое Отечества\плакат День героев Отечест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51548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5373216"/>
            <a:ext cx="4176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Подготовила педагог-библиотекарь Зубарева С.К.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3175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29" y="779202"/>
            <a:ext cx="4426099" cy="561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179" y="164183"/>
            <a:ext cx="52371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908720"/>
            <a:ext cx="3600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 гласит…</a:t>
            </a:r>
          </a:p>
          <a:p>
            <a:pPr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спас дочь правителя той местности, где родился Георгий от страшного змея, который пожирал людей.</a:t>
            </a:r>
          </a:p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Суеверные люди той местности регулярно по жребию отдавали змею на съедение юношу или девушку.</a:t>
            </a:r>
          </a:p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Спасая девушку, он поразил змея копьем.</a:t>
            </a:r>
          </a:p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На месте этого события была построена церковь во имя Пресвятой Богородицы и великомученика Георгия.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этой победы св. Георгий и стал называться - Победоносцем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81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5502" cy="686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59"/>
            <a:ext cx="2547937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70" y="332655"/>
            <a:ext cx="52371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1268760"/>
            <a:ext cx="43204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Георгиевская лента ордена всех степеней имела чередующиеся три черные и две оранжевые продольные полоски.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Традиционное толкование цветов Георгиевской ленты утверждает, что чёрный цвет означает дым, оранжевый — пламя. </a:t>
            </a:r>
            <a:r>
              <a:rPr lang="ru-RU" sz="2000" b="1" i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Обер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-камергер граф </a:t>
            </a:r>
            <a:r>
              <a:rPr lang="ru-RU" sz="2000" b="1" i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Литта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1833 году писал: «бессмертная законодательница, сей орден учредившая, полагала, что лента его соединяет цвет пороха и цвет огня»...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8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" y="32829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б-ка 2018\тематический каталог\тематический каталог препадователям\военно-патриотич воспитание\День Героев Отечества\плакаты день героя отечества\img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0087"/>
            <a:ext cx="8568952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5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62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б-ка 2018\тематический каталог\тематический каталог препадователям\военно-патриотич воспитание\День Героев Отечества\плакаты день героя отечества\0030-030-Den-Geroev-Otechest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7678"/>
            <a:ext cx="8568952" cy="62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3175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85812"/>
            <a:ext cx="260032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52371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7868" y="1005186"/>
            <a:ext cx="55365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Орден Славы-военная награда Советского Союза, учрежденная указом Президиума Верховного Совета СССР от 8 ноября 1943 года. им награждались солдаты и унтер-офицеры Красной армии, а также младшие лейтенанты авиации За отвагу перед лицом врага.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780928"/>
            <a:ext cx="54726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Орден Славы по своему 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сстатусу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 и цвету ленты почти полностью повторял одну из самых почитаемых в дореволюционной 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hlinkClick r:id="rId5" tooltip="Российская империя"/>
              </a:rPr>
              <a:t>России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 наград — 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hlinkClick r:id="rId6" tooltip="Георгиевский крест"/>
              </a:rPr>
              <a:t>Георгиевский крест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 (среди отличий — разное число степеней: 3 и 4 соответственно).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Орден Славы имеет три степени, из которых знак ордена высшей, I степени — золотой, а II и III — серебряные (у знака второй степени позолоченный центральный медальон). Согласно статуту ордена, награждения должны производиться в порядке строгой последовательности — от низшей степени к высшей.</a:t>
            </a:r>
          </a:p>
        </p:txBody>
      </p:sp>
    </p:spTree>
    <p:extLst>
      <p:ext uri="{BB962C8B-B14F-4D97-AF65-F5344CB8AC3E}">
        <p14:creationId xmlns:p14="http://schemas.microsoft.com/office/powerpoint/2010/main" val="31551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:\б-ка 2018\тематический каталог\тематический каталог препадователям\военно-патриотич воспитание\День Героев Отечества\плакаты день героя отечества\0031-031-Den-Geroev-Otechest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0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42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9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47"/>
            <a:ext cx="9156700" cy="679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844597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СЛАВА ГЕРОЯМ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t="8207" r="6488" b="6482"/>
          <a:stretch/>
        </p:blipFill>
        <p:spPr bwMode="auto">
          <a:xfrm>
            <a:off x="358513" y="1119235"/>
            <a:ext cx="8458200" cy="460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5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" y="0"/>
            <a:ext cx="915670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7667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555236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 подготовке презентации были использованы </a:t>
            </a:r>
            <a:r>
              <a:rPr lang="ru-RU" smtClean="0"/>
              <a:t>материалы </a:t>
            </a:r>
            <a:br>
              <a:rPr lang="ru-RU" smtClean="0"/>
            </a:br>
            <a:r>
              <a:rPr lang="ru-RU" smtClean="0"/>
              <a:t>Интернет-ресурсов</a:t>
            </a:r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04488"/>
            <a:ext cx="4536504" cy="338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5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" y="0"/>
            <a:ext cx="9228418" cy="693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б-ка 2018\тематический каталог\тематический каталог препадователям\военно-патриотич воспитание\День Героев Отечества\плакаты день героя отечества\slid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3901"/>
            <a:ext cx="87129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554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б-ка 2018\тематический каталог\тематический каталог препадователям\военно-патриотич воспитание\День Героев Отечества\плакаты день героя отечества\0011-011-Den-Geroev-Otechest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96" y="241629"/>
            <a:ext cx="8801507" cy="638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5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" y="26712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б-ка 2018\тематический каталог\тематический каталог препадователям\военно-патриотич воспитание\День Героев Отечества\плакаты день героя отечества\0012-012-Den-Geroev-Otechest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46" y="232219"/>
            <a:ext cx="860444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6556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" y="16970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б-ка 2018\тематический каталог\тематический каталог препадователям\военно-патриотич воспитание\День Героев Отечества\плакаты день героя отечества\0013-013-Den-Geroev-Otechest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322"/>
            <a:ext cx="8663211" cy="633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85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б-ка 2018\тематический каталог\тематический каталог препадователям\военно-патриотич воспитание\День Героев Отечества\плакаты день героя отечества\znakomstva-anna-27-yaroslavl-27176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8549"/>
            <a:ext cx="8652358" cy="63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946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б-ка 2018\тематический каталог\тематический каталог препадователям\военно-патриотич воспитание\День Героев Отечества\плакаты день героя отечества\0017-017-Den-Geroev-Otechest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3325"/>
            <a:ext cx="8640960" cy="632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511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49225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б-ка 2018\тематический каталог\тематический каталог препадователям\военно-патриотич воспитание\День Героев Отечества\плакаты день героя отечества\0021-021-Den-Geroev-Otechest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76" y="354732"/>
            <a:ext cx="8604447" cy="64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35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3175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50" y="711860"/>
            <a:ext cx="388653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ГЕРОЕВ ОТЕЧЕСТВА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7984" y="1412776"/>
            <a:ext cx="417646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 в 3 веке. Он был сыном богатых родителей, исповедовавших христианскую веру. В 20 лет Святой Георгий выступил против императора, когда тот задумал истребить всех христиан. За это император приказал бросить его в темницу и подвергнуть пыткам.</a:t>
            </a:r>
          </a:p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Георгий перенес все мучения, но не отрекся от своей веры. И его приговорили к смерти.</a:t>
            </a:r>
          </a:p>
          <a:p>
            <a:pPr algn="just"/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2851" y="6021289"/>
            <a:ext cx="410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Победоносец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8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185</Words>
  <Application>Microsoft Office PowerPoint</Application>
  <PresentationFormat>Экран (4:3)</PresentationFormat>
  <Paragraphs>20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СЛАВА ГЕРОЯМ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Библиотека</cp:lastModifiedBy>
  <cp:revision>31</cp:revision>
  <dcterms:created xsi:type="dcterms:W3CDTF">2021-12-03T06:00:06Z</dcterms:created>
  <dcterms:modified xsi:type="dcterms:W3CDTF">2021-12-08T09:57:49Z</dcterms:modified>
</cp:coreProperties>
</file>