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0962-2165-4A36-83F6-C50BDF82C8F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8BFE-F773-4145-85C2-7B3217A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0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0962-2165-4A36-83F6-C50BDF82C8F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8BFE-F773-4145-85C2-7B3217A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8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0962-2165-4A36-83F6-C50BDF82C8F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8BFE-F773-4145-85C2-7B3217A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0962-2165-4A36-83F6-C50BDF82C8F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8BFE-F773-4145-85C2-7B3217A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0962-2165-4A36-83F6-C50BDF82C8F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8BFE-F773-4145-85C2-7B3217A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0962-2165-4A36-83F6-C50BDF82C8F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8BFE-F773-4145-85C2-7B3217A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8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0962-2165-4A36-83F6-C50BDF82C8F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8BFE-F773-4145-85C2-7B3217A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0962-2165-4A36-83F6-C50BDF82C8F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8BFE-F773-4145-85C2-7B3217A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3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0962-2165-4A36-83F6-C50BDF82C8F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8BFE-F773-4145-85C2-7B3217A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1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0962-2165-4A36-83F6-C50BDF82C8F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8BFE-F773-4145-85C2-7B3217A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4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0962-2165-4A36-83F6-C50BDF82C8F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8BFE-F773-4145-85C2-7B3217A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8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0962-2165-4A36-83F6-C50BDF82C8F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8BFE-F773-4145-85C2-7B3217AE2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3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7%D0%B0%D1%80%D0%BD%D0%B8%D1%86%D0%B0_(%D0%B8%D0%B3%D1%80%D0%B0)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б-ка 2018\готовые плакаты к оформлению стендов в библиотеке\100 лет пионерии\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"/>
            <a:ext cx="9144000" cy="6850427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374376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б-ка 2018\готовые плакаты к оформлению стендов в библиотеке\100 лет пионери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" y="10208"/>
            <a:ext cx="9130545" cy="69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6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б-ка 2018\готовые плакаты к оформлению стендов в библиотеке\100 лет пионери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3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б-ка 2018\готовые плакаты к оформлению стендов в библиотеке\100 лет пионери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3"/>
            <a:ext cx="9144000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6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б-ка 2018\готовые плакаты к оформлению стендов в библиотеке\100 лет пионери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" y="1"/>
            <a:ext cx="9136631" cy="682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92158" y="397514"/>
            <a:ext cx="1015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Приемники пионерской и комсомольской организаций СССР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10" y="1916832"/>
            <a:ext cx="3661301" cy="244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8"/>
          <a:stretch/>
        </p:blipFill>
        <p:spPr bwMode="auto">
          <a:xfrm>
            <a:off x="5057328" y="1124744"/>
            <a:ext cx="3796534" cy="247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764704"/>
            <a:ext cx="4680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Приемниками </a:t>
            </a:r>
            <a:r>
              <a:rPr lang="ru-RU" sz="1600" dirty="0">
                <a:solidFill>
                  <a:schemeClr val="bg1"/>
                </a:solidFill>
              </a:rPr>
              <a:t>пионерской и комсомольской </a:t>
            </a:r>
            <a:r>
              <a:rPr lang="ru-RU" sz="1600" dirty="0"/>
              <a:t>организаций СССР можно, наверное, считать Всероссийское детско-юношеское военно-патриотическое общественное движение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" </a:t>
            </a:r>
            <a:r>
              <a:rPr lang="ru-RU" sz="1600" dirty="0"/>
              <a:t>ЮНАРМИЯ".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509120"/>
            <a:ext cx="84610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Движение юнармейцев, впоследствии сформировавшее «</a:t>
            </a:r>
            <a:r>
              <a:rPr lang="ru-RU" sz="1600" dirty="0" err="1"/>
              <a:t>Юнармию</a:t>
            </a:r>
            <a:r>
              <a:rPr lang="ru-RU" sz="1600" dirty="0"/>
              <a:t>», зародилось в 1990 </a:t>
            </a:r>
            <a:r>
              <a:rPr lang="ru-RU" sz="1600" dirty="0" smtClean="0"/>
              <a:t>году</a:t>
            </a:r>
            <a:r>
              <a:rPr lang="ru-RU" sz="1600" baseline="30000" dirty="0" smtClean="0"/>
              <a:t>[</a:t>
            </a:r>
            <a:r>
              <a:rPr lang="ru-RU" sz="1600" dirty="0" smtClean="0"/>
              <a:t>на </a:t>
            </a:r>
            <a:r>
              <a:rPr lang="ru-RU" sz="1600" dirty="0"/>
              <a:t>основе детско-юношеской добровольной общественной организации «Движения юных патриотов» (ДЮП), которая была образована путём слияния военно-спортивных игр «</a:t>
            </a:r>
            <a:r>
              <a:rPr lang="ru-RU" sz="1600" dirty="0">
                <a:hlinkClick r:id="rId5" tooltip="Зарница (игра)"/>
              </a:rPr>
              <a:t>Зарница</a:t>
            </a:r>
            <a:r>
              <a:rPr lang="ru-RU" sz="1600" dirty="0"/>
              <a:t>», «Орлёнок», «Гайдаровец», постов у Вечного огня Славы, военно-патриотических клубов и других. Девиз организации звучал так: «Во славу Отечества!».</a:t>
            </a:r>
          </a:p>
          <a:p>
            <a:r>
              <a:rPr lang="ru-RU" sz="1600" dirty="0"/>
              <a:t>При этом само слово </a:t>
            </a:r>
            <a:r>
              <a:rPr lang="ru-RU" sz="1600" b="1" dirty="0"/>
              <a:t>юнармеец</a:t>
            </a:r>
            <a:r>
              <a:rPr lang="ru-RU" sz="1600" dirty="0"/>
              <a:t> (производное от «юный армеец») появилось ещё в СССР. Юнармейцами называли участников игр «</a:t>
            </a:r>
            <a:r>
              <a:rPr lang="ru-RU" sz="1600" dirty="0">
                <a:hlinkClick r:id="rId5" tooltip="Зарница (игра)"/>
              </a:rPr>
              <a:t>Зарница</a:t>
            </a:r>
            <a:r>
              <a:rPr lang="ru-RU" sz="1600" dirty="0"/>
              <a:t>» и «Орлёнок</a:t>
            </a:r>
            <a:r>
              <a:rPr lang="ru-RU" sz="1600" dirty="0" smtClean="0"/>
              <a:t>»,</a:t>
            </a:r>
            <a:r>
              <a:rPr lang="ru-RU" sz="1600" dirty="0"/>
              <a:t> а также подростков, изучающих в общественных организациях специальности, связанные с военным делом.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7328" y="3603171"/>
            <a:ext cx="379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Торжественное вступление студентов СПТК в ряды «ЮНАРМИИ»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5984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95" y="3561051"/>
            <a:ext cx="8776694" cy="3108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9" name="Picture 3" descr="C:\б-ка 2018\готовые плакаты к оформлению стендов в библиотеке\100 лет пионери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" y="0"/>
            <a:ext cx="9119457" cy="696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3" y="1340768"/>
            <a:ext cx="8624395" cy="200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794" y="260648"/>
            <a:ext cx="887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ГБОУПО «Севастопольский промышленно-технологический колледж имени маршала инженерных войск А.В. Геловани»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5665" y="5589240"/>
            <a:ext cx="418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 педагог-библиотекарь Зубарева С.К.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53" y="3211288"/>
            <a:ext cx="1300290" cy="167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1476678" cy="147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0" t="35917" r="3978" b="13463"/>
          <a:stretch/>
        </p:blipFill>
        <p:spPr bwMode="auto">
          <a:xfrm>
            <a:off x="395536" y="3603601"/>
            <a:ext cx="1730117" cy="151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4" t="60985" r="1963" b="13788"/>
          <a:stretch/>
        </p:blipFill>
        <p:spPr bwMode="auto">
          <a:xfrm>
            <a:off x="6700265" y="3645024"/>
            <a:ext cx="1728193" cy="119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46667" r="60358" b="9075"/>
          <a:stretch/>
        </p:blipFill>
        <p:spPr bwMode="auto">
          <a:xfrm>
            <a:off x="1830769" y="5176724"/>
            <a:ext cx="1616529" cy="151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33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б-ка 2018\готовые плакаты к оформлению стендов в библиотеке\100 лет пионери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1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б-ка 2018\готовые плакаты к оформлению стендов в библиотеке\100 лет пионери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" y="9329"/>
            <a:ext cx="9137982" cy="68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7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б-ка 2018\готовые плакаты к оформлению стендов в библиотеке\100 лет пионери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6828"/>
            <a:ext cx="9127976" cy="685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5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б-ка 2018\готовые плакаты к оформлению стендов в библиотеке\100 лет пионери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" y="0"/>
            <a:ext cx="914061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9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б-ка 2018\готовые плакаты к оформлению стендов в библиотеке\100 лет пионери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2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б-ка 2018\готовые плакаты к оформлению стендов в библиотеке\100 лет пионери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" y="0"/>
            <a:ext cx="9127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б-ка 2018\готовые плакаты к оформлению стендов в библиотеке\100 лет пионери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2"/>
            <a:ext cx="9144000" cy="68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20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115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13</cp:revision>
  <dcterms:created xsi:type="dcterms:W3CDTF">2022-05-12T09:50:46Z</dcterms:created>
  <dcterms:modified xsi:type="dcterms:W3CDTF">2022-05-18T12:47:22Z</dcterms:modified>
</cp:coreProperties>
</file>