
<file path=[Content_Types].xml><?xml version="1.0" encoding="utf-8"?>
<Types xmlns="http://schemas.openxmlformats.org/package/2006/content-types">
  <Default Extension="png" ContentType="image/png"/>
  <Default Extension="opdownload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6" r:id="rId2"/>
    <p:sldMasterId id="214748380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39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04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80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5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46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6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3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8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514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0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3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0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7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2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9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7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1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90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1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80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7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9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6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0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5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25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5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29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6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2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3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5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8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2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1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3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1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8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7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9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3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0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4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4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7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9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32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21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B53229-0E6D-44C8-8CBA-1297C695DAD5}" type="datetimeFigureOut">
              <a:rPr lang="ru-RU" smtClean="0"/>
              <a:t>29.11.2021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715C3-F629-4EAC-AD87-ECEDEEBA02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392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opdownload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4341" y="1124261"/>
            <a:ext cx="54737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Арчил Викторович </a:t>
            </a:r>
            <a:r>
              <a:rPr lang="ru-RU" sz="6000" b="0" cap="none" spc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Геловани</a:t>
            </a:r>
            <a:endParaRPr lang="ru-RU" sz="60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679663"/>
            <a:ext cx="4174655" cy="5433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2053652" y="5311302"/>
            <a:ext cx="4302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27 ноября 1915 - 19 августа 1978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9016" y="3140197"/>
            <a:ext cx="4751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маршал инженерных войск </a:t>
            </a:r>
          </a:p>
        </p:txBody>
      </p:sp>
    </p:spTree>
    <p:extLst>
      <p:ext uri="{BB962C8B-B14F-4D97-AF65-F5344CB8AC3E}">
        <p14:creationId xmlns:p14="http://schemas.microsoft.com/office/powerpoint/2010/main" val="38653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9391" y="121104"/>
            <a:ext cx="5798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Чтим и помним!</a:t>
            </a:r>
            <a:endParaRPr lang="ru-RU" sz="5400" b="0" cap="none" spc="0" dirty="0">
              <a:ln w="0"/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120" y="5736293"/>
            <a:ext cx="84080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dirty="0" smtClean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Подготовил студент группы 1-ТА-9,  член совета музея</a:t>
            </a:r>
          </a:p>
          <a:p>
            <a:r>
              <a:rPr lang="ru-RU" sz="2400" b="0" cap="none" spc="0" dirty="0" smtClean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Шакалов Тимофей Юрьевич</a:t>
            </a:r>
            <a:endParaRPr lang="ru-RU" sz="2400" b="0" cap="none" spc="0" dirty="0">
              <a:ln w="0"/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https://midag.ru/wp-content/uploads/2021/03/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18" y="1129118"/>
            <a:ext cx="6807783" cy="433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429" y="959370"/>
            <a:ext cx="8905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Родился 14 (27) ноября 1915 года в селе Спатогори Кутаисской губернии</a:t>
            </a:r>
            <a:r>
              <a:rPr lang="en-US" dirty="0" smtClean="0">
                <a:latin typeface="Arial Black" panose="020B0A04020102020204" pitchFamily="34" charset="0"/>
              </a:rPr>
              <a:t>,</a:t>
            </a:r>
            <a:r>
              <a:rPr lang="ru-RU" dirty="0" smtClean="0">
                <a:latin typeface="Arial Black" panose="020B0A04020102020204" pitchFamily="34" charset="0"/>
              </a:rPr>
              <a:t> ныне в составе Грузии</a:t>
            </a:r>
            <a:r>
              <a:rPr lang="en-US" dirty="0">
                <a:latin typeface="Arial Black" panose="020B0A04020102020204" pitchFamily="34" charset="0"/>
              </a:rPr>
              <a:t>.</a:t>
            </a:r>
            <a:r>
              <a:rPr lang="ru-RU" dirty="0" smtClean="0">
                <a:latin typeface="Arial Black" panose="020B0A04020102020204" pitchFamily="34" charset="0"/>
              </a:rPr>
              <a:t> 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61" y="2262195"/>
            <a:ext cx="6289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Советский военачальник, маршал инженерных войск (1977). Заслуженный строитель РСФСР (1971). Депутат Верховного Совета РСФСР 9-го созыва (1975—1978)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62" y="3837482"/>
            <a:ext cx="64397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Происходит из грузинского княжеского рода Геловани. Родился в семье князя Виктора Георгиевича Геловани (1878—1921) — известнейшего в Закавказье инженера-механика и Анны Серапионовны Шенгелия.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22" y="1803392"/>
            <a:ext cx="3657600" cy="36984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135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287" y="1546710"/>
            <a:ext cx="105343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Окончил Тбилисскую художественную школу, Закавказский индустриальный институт имени С. М. Кирова в 1936 году. С 1936 года работал в строительных организациях Тбилиси, с сентября 1937 года работал в тресте «Инжстрой» в Тбилиси — заместитель начальника производственного отдела, с августа 1938 — начальник производственно-технического отдела, затем — заместитель главного инженера треста.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8638" y="623380"/>
            <a:ext cx="58497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Молодые годы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341" y="3462728"/>
            <a:ext cx="5769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Красной Армии с августа 1939 года[2]. Окончил спецкурсы при Высшем военно-морском инженерно-техническом училище имени Дзержинского в 1939 году. Направлен для прохождения службы на Черноморский флот: инженер-строитель-прораб, с апреля 1940 — начальник производственно-технического отделения строительства № 8 в Очакове.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98" y="3137055"/>
            <a:ext cx="3807502" cy="2633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071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8742" y="674896"/>
            <a:ext cx="978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Великая Отечественная война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9252" y="1598226"/>
            <a:ext cx="88142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Великой Отечественной войне участвовал с июня 1941 года. Отличился при эвакуации техники и персонала военного строительства из Николаева. В августе-сентябре 1941 года — начальник оперативной военно-строительной группы, которая под артиллерийскими обстрелами и авиационными налётами противника в районе Арабатской стрелки и Чонгарского перешейка установила восемь стационарных батарей береговой артиллерии и две подвижные батареи калибра 152 мм (среди которых — 127-я артиллерийская морская батарея Черноморского флота). Эти батареи помогли советским войскам задержать продвижение противника в Крым в боях под Перекопом. За мужество и отвагу при выполнении этого задания был награжден орденом Красной Звезды.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55" y="4515468"/>
            <a:ext cx="2726027" cy="164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3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9310" y="1332824"/>
            <a:ext cx="104931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После войны продолжал службу на Черноморском флоте, с апреля 1948 года временно исполнял должность начальника Главного военно-морского строительного управления Черноморского флота, с мая 1948 — начальник отдела в этом управлении, с декабря 1948 — главный инженер — заместитель начальника этого управления. С апреля 1949 года — главный инженер — заместитель начальника Главного военно-морского строительного управления Военно-морского флота СССР. С апреля 1953 года — начальник Управления по строительству военно-морских объектов специального назначения «Севастопольвоенморстрой». С июля 1959 года — начальник Главного военно-морского строительного управления Черноморского флота — помощник командующего Черноморским флотом по строительству. В 1961 году переведён из ВМФ в строительные войска. Окончил службу на флоте в генеральском звании.</a:t>
            </a:r>
          </a:p>
          <a:p>
            <a:endPara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марта 1961 года — начальник Управления специального строительства - заместитель начальника Главного военно-строительного управления Министерства обороны СССР. С ноября 1962 года — начальник Главного инженерного управления Ракетных войск стратегического назначения, возглавлял строительство практически всех объектов нового вида Вооружённых Сил. 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3017" y="409494"/>
            <a:ext cx="6644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Послевоенное время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7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302" y="1067598"/>
            <a:ext cx="5787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Член КПСС с 1941 года. Избирался депутатом Верховного Совета РСФСР 9-го созыва (1975—1978).</a:t>
            </a:r>
          </a:p>
          <a:p>
            <a:endPara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Воинское звание маршал инженерных войск присвоено 28 октября 1977 года.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71008" y="1067598"/>
            <a:ext cx="4078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Скончался после длительной тяжелой болезни. Похоронен на Новодевичьем кладбище в Москве.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16" y="2821924"/>
            <a:ext cx="2606364" cy="2919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4302" y="2821924"/>
            <a:ext cx="21591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награда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43" y="2364115"/>
            <a:ext cx="5400776" cy="3212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51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626" y="1147465"/>
            <a:ext cx="61909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Был женат на Кетеван Владимировне Алхазишвили (род. 1920 г.), врач, долгое время проработала в Институте им Н. В. Склифосовского в Москве. В этом браке родился сын:</a:t>
            </a:r>
          </a:p>
          <a:p>
            <a:endParaRPr lang="ru-RU" dirty="0" smtClean="0"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Геловани, Виктор Арчилович (род. 1944 г.) — советский и российский учёный, академик РАН, доктор технических наук.</a:t>
            </a:r>
          </a:p>
          <a:p>
            <a:r>
              <a:rPr lang="ru-RU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Сын последнего, внук маршала:</a:t>
            </a:r>
          </a:p>
          <a:p>
            <a:endParaRPr lang="ru-RU" dirty="0" smtClean="0"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Геловани, Арчил Викторович (род. 1974 г.) — российский предприниматель, кинопродюсер.</a:t>
            </a:r>
            <a:endParaRPr lang="ru-RU" dirty="0"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7016" y="224135"/>
            <a:ext cx="20265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Семья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4" name="Picture 2" descr="https://www.culture.ru/storage/images/2f0a07dfeb79a0ddd2dc5775a8c33a1d/41cb37e2260b6384d4dd56b9d91ad59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32" y="1520683"/>
            <a:ext cx="4514894" cy="3223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9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9561" y="194873"/>
            <a:ext cx="29980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Память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675" y="194873"/>
            <a:ext cx="81546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Почётный гражданин Севастополя (16 июня 1976)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-Именем маршала Геловани названы улица в Севастополе и проспект в Тбилиси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-Имя маршала носит гидрографическое судно Тихоокеанского флота (в строю с 1983 года по настоящее время)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-Именем маршала был назван танкер Грузинского морского пароходства (в строю с 1986 года, в 1995 году продан Грузией за границу, в настоящее время разделан)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-Имя маршала носит Батумское мореходное училище (с 1981)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-Мемориальные доски установлены в Москве на доме, в котором он жил (переулок Сивцев Вражек, дом 9); в Севастополе, на доме №15/17 по улице Геловани и в Тбилиси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-Бюсты маршала А.А. Геловани установлены в городах Севастополь и Тбилиси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32" y="1701826"/>
            <a:ext cx="2408887" cy="3186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168203" y="2318197"/>
            <a:ext cx="5834129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7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684" y="149902"/>
            <a:ext cx="58322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Орден Ленина (1966)</a:t>
            </a:r>
          </a:p>
          <a:p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Орден Отечественной во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и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ны 1-й степени (11.11.1944)</a:t>
            </a:r>
          </a:p>
          <a:p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Орден Трудового Красного Знамени (1974)</a:t>
            </a:r>
          </a:p>
          <a:p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Два ордена Красной Звезды (1942, 5.11.1954)</a:t>
            </a:r>
          </a:p>
          <a:p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Орден «За службу Родине в Вооружённых Силах СССР» 3-й степени (30.04.1975)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Медаль «За боевые заслуги»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Медаль «За оборону Кавказа»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Ряд других медалей СССР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Ленинская премия (1968)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Государственная премия СССР (1977)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Заслуженный строитель РСФСР (1971)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Заслуженный строитель Украинской ССР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0918" y="-62987"/>
            <a:ext cx="70535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Ордена  и почётные звания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Изображение награ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65" y="745091"/>
            <a:ext cx="858592" cy="1992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685" y="5681271"/>
            <a:ext cx="68954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множество иностранных наград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 descr="Изображение награ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77" y="745091"/>
            <a:ext cx="1196707" cy="1269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зображение награ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352" y="731270"/>
            <a:ext cx="1006231" cy="1902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зображение награ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60" y="745091"/>
            <a:ext cx="1892166" cy="17276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Изображение третьей степени наград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91" y="2327319"/>
            <a:ext cx="1071077" cy="1191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Изображение наград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164" y="2737935"/>
            <a:ext cx="1052654" cy="1819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Изображение наград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352" y="2884588"/>
            <a:ext cx="1045548" cy="18206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Изображение наград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53" y="3470606"/>
            <a:ext cx="1048490" cy="1930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Изображение наград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71" y="3896735"/>
            <a:ext cx="902236" cy="1504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Изображение награды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30" y="5098280"/>
            <a:ext cx="1202991" cy="1467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Изображение награды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582" y="4985240"/>
            <a:ext cx="1111870" cy="1580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9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129</TotalTime>
  <Words>811</Words>
  <Application>Microsoft Office PowerPoint</Application>
  <PresentationFormat>Произвольный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Натуральные материалы</vt:lpstr>
      <vt:lpstr>Главное мероприятие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HILLTOP</dc:creator>
  <cp:lastModifiedBy>Admin</cp:lastModifiedBy>
  <cp:revision>18</cp:revision>
  <dcterms:created xsi:type="dcterms:W3CDTF">2021-11-27T17:05:41Z</dcterms:created>
  <dcterms:modified xsi:type="dcterms:W3CDTF">2021-11-29T13:40:02Z</dcterms:modified>
</cp:coreProperties>
</file>