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2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0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4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7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5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7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5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FF97-DA2B-4879-9AEE-E9D03E63605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3CF5-DAB7-4322-AA54-A3D4739CD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Библиотека\Desktop\неделя детской и юношеской книги плакаты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636912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Стихов любимейшие строки</a:t>
            </a:r>
            <a:endParaRPr lang="ru-RU" sz="4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0932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Библиотека ГБОУПО «СПТК»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9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Библиотека\Desktop\неделя детской и юношеской книги плакаты\плакат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04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7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4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7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неделя детской и юношеской книги плакаты\фон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Библиотека\Desktop\неделя детской и юношеской книги плакаты\тиул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87" y="66"/>
            <a:ext cx="4787026" cy="68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9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Библиотека\Desktop\неделя детской и юношеской книги плакаты\плакат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0054"/>
            <a:ext cx="4752528" cy="68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6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Библиотека\Desktop\неделя детской и юношеской книги плакаты\плакат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52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5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неделя детской и юношеской книги плакаты\фон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"/>
            <a:ext cx="9144000" cy="68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иблиотека\Desktop\неделя детской и юношеской книги плакат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84" y="4327"/>
            <a:ext cx="473668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0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Библиотека\Desktop\неделя детской и юношеской книги плакаты\плакат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-1"/>
            <a:ext cx="47525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Библиотека\Desktop\неделя детской и юношеской книги плакаты\плакат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32"/>
            <a:ext cx="4752528" cy="68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Библиотека\Desktop\неделя детской и юношеской книги плакаты\плакат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52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6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Библиотека\Desktop\неделя детской и юношеской книги плакаты\плакат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52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80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5</cp:revision>
  <dcterms:created xsi:type="dcterms:W3CDTF">2022-03-21T08:04:13Z</dcterms:created>
  <dcterms:modified xsi:type="dcterms:W3CDTF">2022-03-21T08:42:28Z</dcterms:modified>
</cp:coreProperties>
</file>