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3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8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5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6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8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0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9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6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1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A801-1C8E-4FB1-A355-9FBA4838CED6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3FF4-FA33-46EF-A407-6FF138F8C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0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б-ка 2018\готовые плакаты к оформлению стендов в библиотеке\9 мая день Победы История праздника\ЗАГОЛОВОК  9 М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21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226209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Schoolbook" panose="02040604050505020304" pitchFamily="18" charset="0"/>
              </a:rPr>
              <a:t>История праздника и его традиции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3732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педагог-библиотекарь ГБОУПО «СПТК» Зубарева С.К.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б-ка 2018\готовые плакаты к оформлению стендов в библиотеке\9 мая день Победы История праздни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5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б-ка 2018\готовые плакаты к оформлению стендов в библиотеке\9 мая день Победы История праздник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9"/>
            <a:ext cx="9144000" cy="68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б-ка 2018\готовые плакаты к оформлению стендов в библиотеке\9 мая день Победы История праздни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2"/>
            <a:ext cx="9144000" cy="68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б-ка 2018\готовые плакаты к оформлению стендов в библиотеке\9 мая день Победы История праздни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9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б-ка 2018\готовые плакаты к оформлению стендов в библиотеке\9 мая день Победы История праздни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2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б-ка 2018\готовые плакаты к оформлению стендов в библиотеке\9 мая день Победы История праздни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" y="1"/>
            <a:ext cx="91270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9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б-ка 2018\готовые плакаты к оформлению стендов в библиотеке\9 мая день Победы История праздни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8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б-ка 2018\готовые плакаты к оформлению стендов в библиотеке\9 мая день Победы История праздни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6"/>
            <a:ext cx="9036496" cy="6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6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б-ка 2018\готовые плакаты к оформлению стендов в библиотеке\9 мая день Победы История праздни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" y="18592"/>
            <a:ext cx="9041567" cy="68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0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б-ка 2018\готовые плакаты к оформлению стендов в библиотеке\9 мая день Победы История праздни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" y="4258"/>
            <a:ext cx="9165822" cy="6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8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б-ка 2018\готовые плакаты к оформлению стендов в библиотеке\9 мая день Победы История праздни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80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9</cp:revision>
  <dcterms:created xsi:type="dcterms:W3CDTF">2022-04-22T11:13:41Z</dcterms:created>
  <dcterms:modified xsi:type="dcterms:W3CDTF">2022-04-22T11:37:25Z</dcterms:modified>
</cp:coreProperties>
</file>