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8" r:id="rId3"/>
    <p:sldId id="266" r:id="rId4"/>
    <p:sldId id="269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7" r:id="rId13"/>
    <p:sldId id="268" r:id="rId14"/>
    <p:sldId id="270" r:id="rId15"/>
    <p:sldId id="271" r:id="rId16"/>
    <p:sldId id="272" r:id="rId17"/>
    <p:sldId id="273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94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72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27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9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435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61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3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18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04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04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31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19481-3631-4A78-A38D-45A5CA5DE94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9833D-F37F-4F83-B3F1-669A10D7A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3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б-ка 2018\готовые плакаты к оформлению стендов в библиотеке\Книги о войне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3" y="2348880"/>
            <a:ext cx="8662445" cy="340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C:\б-ка 2018\готовые плакаты к оформлению стендов в библиотеке\Книги о войне\Заголовок КНИГИ О В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5" y="179800"/>
            <a:ext cx="8901762" cy="209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5949280"/>
            <a:ext cx="734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педагог-библиотекарь ГБОУПО «СПТК» Зубарева С.К.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4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б-ка 2018\готовые плакаты к оформлению стендов в библиотеке\Книги о войне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17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б-ка 2018\готовые плакаты к оформлению стендов в библиотеке\Книги о войне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7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б-ка 2018\готовые плакаты к оформлению стендов в библиотеке\Книги о войне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"/>
            <a:ext cx="9104417" cy="684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81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б-ка 2018\готовые плакаты к оформлению стендов в библиотеке\Книги о войне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095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б-ка 2018\готовые плакаты к оформлению стендов в библиотеке\Книги о войне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012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б-ка 2018\готовые плакаты к оформлению стендов в библиотеке\Книги о войне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" y="25219"/>
            <a:ext cx="9193267" cy="683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31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б-ка 2018\готовые плакаты к оформлению стендов в библиотеке\Книги о войне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90"/>
            <a:ext cx="9144000" cy="682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973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б-ка 2018\готовые плакаты к оформлению стендов в библиотеке\Книги о войне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"/>
            <a:ext cx="9144000" cy="685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74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290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б-ка 2018\готовые плакаты к оформлению стендов в библиотеке\Книги о войне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" y="13590"/>
            <a:ext cx="9107871" cy="68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29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б-ка 2018\готовые плакаты к оформлению стендов в библиотеке\Книги о войне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"/>
            <a:ext cx="9144000" cy="684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8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б-ка 2018\готовые плакаты к оформлению стендов в библиотеке\Книги о войне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862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б-ка 2018\готовые плакаты к оформлению стендов в библиотеке\Книги о войне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8"/>
            <a:ext cx="9144000" cy="68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858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б-ка 2018\готовые плакаты к оформлению стендов в библиотеке\Книги о войне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6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б-ка 2018\готовые плакаты к оформлению стендов в библиотеке\Книги о войне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3" y="-21637"/>
            <a:ext cx="9157694" cy="68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251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б-ка 2018\готовые плакаты к оформлению стендов в библиотеке\Книги о войне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" y="44624"/>
            <a:ext cx="9120673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49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б-ка 2018\готовые плакаты к оформлению стендов в библиотеке\Книги о войне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4801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</Words>
  <Application>Microsoft Office PowerPoint</Application>
  <PresentationFormat>Экран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15</cp:revision>
  <dcterms:created xsi:type="dcterms:W3CDTF">2022-04-25T07:44:21Z</dcterms:created>
  <dcterms:modified xsi:type="dcterms:W3CDTF">2022-04-25T08:28:26Z</dcterms:modified>
</cp:coreProperties>
</file>