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60" r:id="rId4"/>
    <p:sldId id="258" r:id="rId5"/>
    <p:sldId id="257" r:id="rId6"/>
    <p:sldId id="259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9A2D-14B0-439C-997B-7081B43B678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E561-9C0E-46D0-8B5F-C7882178242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9A2D-14B0-439C-997B-7081B43B678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E561-9C0E-46D0-8B5F-C78821782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9A2D-14B0-439C-997B-7081B43B678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E561-9C0E-46D0-8B5F-C78821782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9A2D-14B0-439C-997B-7081B43B678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E561-9C0E-46D0-8B5F-C78821782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9A2D-14B0-439C-997B-7081B43B678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E561-9C0E-46D0-8B5F-C7882178242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9A2D-14B0-439C-997B-7081B43B678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E561-9C0E-46D0-8B5F-C78821782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9A2D-14B0-439C-997B-7081B43B678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E561-9C0E-46D0-8B5F-C78821782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9A2D-14B0-439C-997B-7081B43B678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26E561-9C0E-46D0-8B5F-C788217824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9A2D-14B0-439C-997B-7081B43B678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E561-9C0E-46D0-8B5F-C78821782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9A2D-14B0-439C-997B-7081B43B678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926E561-9C0E-46D0-8B5F-C78821782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A449A2D-14B0-439C-997B-7081B43B678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E561-9C0E-46D0-8B5F-C788217824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449A2D-14B0-439C-997B-7081B43B6780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26E561-9C0E-46D0-8B5F-C7882178242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БИБЛИОТЕЧНЫЙ УРОК</a:t>
            </a:r>
            <a:endParaRPr lang="ru-RU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t="62053" r="16042" b="7642"/>
          <a:stretch/>
        </p:blipFill>
        <p:spPr bwMode="auto">
          <a:xfrm>
            <a:off x="323528" y="1337320"/>
            <a:ext cx="835292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" y="2708920"/>
            <a:ext cx="9112693" cy="406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7652" y="2852936"/>
            <a:ext cx="4556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Памяти узников фашистских концлагерей посвящается…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Подготовила педагог-библиотекарь ГБОУПО «СПТК» Зубарева С.К.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2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75E~1\AppData\Local\Temp\Rar$DIa3464.19104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584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5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75E~1\AppData\Local\Temp\Rar$DIa3464.45403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64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75E~1\AppData\Local\Temp\Rar$DIa3464.49227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7" y="260648"/>
            <a:ext cx="886029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8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75E~1\AppData\Local\Temp\Rar$DIa3464.32431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1" y="284786"/>
            <a:ext cx="8766585" cy="6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75E~1\AppData\Local\Temp\Rar$DIa3464.26616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9" y="260648"/>
            <a:ext cx="8811005" cy="62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5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75E~1\AppData\Local\Temp\Rar$DIa3464.44405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3"/>
            <a:ext cx="875845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2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75E~1\AppData\Local\Temp\Rar$DIa3464.10479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4" y="188640"/>
            <a:ext cx="8798514" cy="636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2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75E~1\AppData\Local\Temp\Rar$DIa3464.6039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7"/>
            <a:ext cx="8860297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75E~1\AppData\Local\Temp\Rar$DIa3464.15397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886029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75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</TotalTime>
  <Words>17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БИБЛИОТЕЧНЫЙ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11</cp:revision>
  <dcterms:created xsi:type="dcterms:W3CDTF">2022-04-08T08:31:15Z</dcterms:created>
  <dcterms:modified xsi:type="dcterms:W3CDTF">2022-04-08T09:24:28Z</dcterms:modified>
</cp:coreProperties>
</file>