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8" r:id="rId10"/>
    <p:sldId id="271" r:id="rId11"/>
    <p:sldId id="265" r:id="rId12"/>
    <p:sldId id="266" r:id="rId13"/>
    <p:sldId id="267" r:id="rId14"/>
    <p:sldId id="263" r:id="rId15"/>
    <p:sldId id="269" r:id="rId16"/>
    <p:sldId id="270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62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8634C-7CE8-4B5D-B652-2537025EFE26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F02E8-B181-4793-A9ED-BC1C7FA88D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9965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F02E8-B181-4793-A9ED-BC1C7FA88DDB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3201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71BAC9F-D7C5-4B62-AB3B-E9288C367DD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089D1C9-3B2C-4E14-85C8-CC608E98D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7910" y="1846239"/>
            <a:ext cx="7891711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</a:t>
            </a:r>
          </a:p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</a:p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НЕСОВЕРШЕНОЛЕТНИХ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077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8577" y="476672"/>
            <a:ext cx="8208912" cy="5011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достигшие ко времени совершения преступления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четырнадцатилетнего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возраста, подлежат уголовной ответственности за: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терроризм;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ахват заложников;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вандализм;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хищение либо вымогательство наркотических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средств и психотропных веществ;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в негодность транспортных средств и путей сообщения.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844824"/>
            <a:ext cx="1438275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5649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534883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ru-RU" sz="28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8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88 УК РФ:</a:t>
            </a:r>
            <a:endParaRPr lang="ru-RU" sz="28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Виды наказаний,</a:t>
            </a:r>
          </a:p>
          <a:p>
            <a:r>
              <a:rPr lang="ru-RU" sz="28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назначаемых несовершеннолетним</a:t>
            </a:r>
            <a:endParaRPr lang="ru-RU" sz="28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1557" y="2174640"/>
            <a:ext cx="7596695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Лишение права заниматься определенной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деятельностью;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 работы (назначаются на срок от 40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до 160 часов; они заключаются в выполнении 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работ, посильных для несовершеннолетнего, и 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исполняются в свободное от основной работы 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или учебы время)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186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534883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8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8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88 УК РФ:</a:t>
            </a:r>
            <a:endParaRPr lang="ru-RU" sz="28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Виды наказаний,</a:t>
            </a:r>
          </a:p>
          <a:p>
            <a:r>
              <a:rPr lang="ru-RU" sz="28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назначаемых несовершеннолетним</a:t>
            </a:r>
            <a:endParaRPr lang="ru-RU" sz="28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8178" y="2204864"/>
            <a:ext cx="741542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Исправительные работы (их назначают на срок 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до одного года)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АРЕСТ (его могут назначить только с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шестнадцатилетнего возраста на срок от одного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до четырёх месяцев)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ЛИШЕНИЕ СВОБОДЫ НА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ОПРЕДЕЛЁННЫЙ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( не более десяти лет)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1619" y="4198982"/>
            <a:ext cx="2981325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1447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4944" y="476672"/>
            <a:ext cx="694401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Принудительные меры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воспитательного воздействия: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62775" y="1446803"/>
            <a:ext cx="7920880" cy="4457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под надзор родителей или заменяющих их лиц, либо специализированного государственного органа;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возложение обязанности загладить причиненный вред;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ограничение досуга и установление особых требований к поведению несовершеннолетнего.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095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3989" y="54868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Принудительные меры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воспитательного воздействия: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700808"/>
            <a:ext cx="7255256" cy="39039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систематического неисполнения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несовершеннолетними принудительной меры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воспитательного воздействия эта мера по 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представлению специализированного 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органа отменяется, и материалы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направляются для привлечения несовершеннолетнего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уголовной ответственности.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372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76672"/>
            <a:ext cx="728968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 и ИСПРАВИТЕЛЬНЫЕ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696201"/>
            <a:ext cx="715029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 работы назначаются на срок от 40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до 160 часов, заключаются в выполнении работ,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посильных для несовершеннолетнего, и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исполняются им в свободное от учебы или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основной работы время.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Продолжительность исполнения данного вида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наказания лицами в возрасте до 15 лет не может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превышать 2-х часов в день, а лицами в возрасте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от 15 до 16 лет – трех часов в день.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368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Принудительные меры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воспитательного воздействия: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204864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eriod" startAt="2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Исправительные работы назначаются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несовершеннолетним осужденным на срок до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одного года.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950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72392"/>
            <a:ext cx="724943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Статья 228 УК РФ.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1368567"/>
            <a:ext cx="8352928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Незаконное приобретение, хранение, перевозка, изготовление, переработка наркотических средств, психотропных веществ или их аналогов, </a:t>
            </a:r>
          </a:p>
          <a:p>
            <a:pPr algn="just"/>
            <a:r>
              <a:rPr lang="ru-RU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незаконное приобретение, хранение, перевозка растений, содержащих наркотические средства или психотропные вещества, либо их</a:t>
            </a:r>
          </a:p>
          <a:p>
            <a:pPr algn="just"/>
            <a:r>
              <a:rPr lang="ru-RU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частей, содержащих наркотические средства или психотропные вещества</a:t>
            </a:r>
          </a:p>
          <a:p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1438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72392"/>
            <a:ext cx="633442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Статья </a:t>
            </a: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228.1</a:t>
            </a: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УК РФ</a:t>
            </a:r>
            <a:endParaRPr lang="ru-RU" sz="28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68567"/>
            <a:ext cx="8352928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Незаконное производство, сбыт или пересылка наркотических средств, психотропных веществ или их аналогов, </a:t>
            </a:r>
          </a:p>
          <a:p>
            <a:r>
              <a:rPr lang="ru-RU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незаконные сбыт или пересылка растений, содержащих наркотические средства или психотропные вещества, либо их</a:t>
            </a:r>
          </a:p>
          <a:p>
            <a:r>
              <a:rPr lang="ru-RU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частей, содержащих наркотические средства или психотропные вещества</a:t>
            </a:r>
          </a:p>
          <a:p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38904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72392"/>
            <a:ext cx="58855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Статья 229 УКРФ.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1368567"/>
            <a:ext cx="8352928" cy="27392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Хищение либо вымогательство наркотических средств или психотропных веществ а также растений, содержащих наркотические средства или психотропные вещества, либо их</a:t>
            </a:r>
          </a:p>
          <a:p>
            <a:pPr algn="just"/>
            <a:r>
              <a:rPr lang="ru-RU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частей, содержащих наркотические средства или психотропные вещества</a:t>
            </a:r>
          </a:p>
          <a:p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389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700808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Уголовному кодексу Российской Федерации преступление – это осознанно совершенное общественно опасное деяние, запрещенное кодексом под угрозой наказания.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908720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ПРЕСТУПЛЕНИЯ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775" y="4071942"/>
            <a:ext cx="1638231" cy="235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3329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72392"/>
            <a:ext cx="597535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Статья 230 УК РФ.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1368567"/>
            <a:ext cx="8352928" cy="11323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 к потреблению наркотических средств, психотропных веществ или их аналогов.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2488" y="2996952"/>
            <a:ext cx="570604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Статья 231 УК РФ.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2263" y="3789040"/>
            <a:ext cx="8000177" cy="1686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Незаконное культивирование растений, содержащих наркотические средства или психотропные вещества либо их </a:t>
            </a:r>
            <a:r>
              <a:rPr lang="ru-RU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прекурсоры</a:t>
            </a:r>
            <a:r>
              <a:rPr lang="ru-RU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389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8696611" cy="526297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Помни! </a:t>
            </a:r>
          </a:p>
          <a:p>
            <a:pPr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Незнание закона – не освобождает</a:t>
            </a:r>
          </a:p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ответственности за совершенное</a:t>
            </a:r>
          </a:p>
          <a:p>
            <a:pPr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Преступление.</a:t>
            </a:r>
          </a:p>
          <a:p>
            <a:pPr>
              <a:lnSpc>
                <a:spcPct val="150000"/>
              </a:lnSpc>
            </a:pP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чем совершить преступление – </a:t>
            </a:r>
          </a:p>
          <a:p>
            <a:pPr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 о своем будущем, о своих</a:t>
            </a:r>
          </a:p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Близких…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326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060848"/>
            <a:ext cx="8568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87. Уголовная ответственность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</a:t>
            </a:r>
          </a:p>
          <a:p>
            <a:pPr algn="just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Несовершеннолетними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признаются лица, которым ко времени совершения преступления исполнилось четырнадцать, но не исполнилось восемнадцати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531837"/>
            <a:ext cx="856895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несовершеннолетних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УК РФ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354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220" y="692696"/>
            <a:ext cx="85689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87. Уголовная ответственность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</a:t>
            </a:r>
          </a:p>
          <a:p>
            <a:pPr algn="just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	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несовершеннолетним, совершившим преступления, могут быть применены принудительные меры воспитательного воздействия либо им может быть назначено наказание, а при освобождении от наказания судом они могут быть также помещены в специальное учебно-воспитательное учреждение закрытого типа органа управления образованием.(часть вторая в ред. Федерального закона от 08.12.2003 N 162-ФЗ)</a:t>
            </a:r>
          </a:p>
        </p:txBody>
      </p:sp>
    </p:spTree>
    <p:extLst>
      <p:ext uri="{BB962C8B-B14F-4D97-AF65-F5344CB8AC3E}">
        <p14:creationId xmlns:p14="http://schemas.microsoft.com/office/powerpoint/2010/main" xmlns="" val="177028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 ПОДРАЗДЕЛЯЮТ НА: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84784"/>
            <a:ext cx="7560840" cy="279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Небольшой тяжести (до 2-х лет лишения свободы;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тяжести (до 5-ти лет лишения свободы);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Тяжкие (до 10-ти лет лишения свободы);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 тяжкие (более 10-ти лет лишения свободы или ещё более строгое)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21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0713" y="1340768"/>
            <a:ext cx="6682086" cy="389286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Уголовный кодекс</a:t>
            </a:r>
          </a:p>
          <a:p>
            <a:pPr algn="ctr"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возраст, </a:t>
            </a:r>
          </a:p>
          <a:p>
            <a:pPr algn="ctr"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достижении которого</a:t>
            </a:r>
          </a:p>
          <a:p>
            <a:pPr algn="ctr"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несовершеннолетний может </a:t>
            </a:r>
          </a:p>
          <a:p>
            <a:pPr algn="ctr"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подлежать уголовной </a:t>
            </a:r>
          </a:p>
          <a:p>
            <a:pPr algn="ctr">
              <a:lnSpc>
                <a:spcPct val="150000"/>
              </a:lnSpc>
            </a:pP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ответственности, - 16 лет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398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928670"/>
            <a:ext cx="7992888" cy="279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отдельных случаях, когда совершено серьезное преступление, общественная опасность которого может быть осознана в более раннем возрасте, уголовной ответственности подлежат лица, достигшие ко времени совершения преступления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лет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86380" y="3703184"/>
            <a:ext cx="3056354" cy="2381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7598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352928" cy="5011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достигшие ко времени совершения преступления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четырнадцатилетнего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возраста, подлежат уголовной ответственности за: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убийство;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умышленное причинение тяжкого вреда здоровью, умышленное причинение средней тяжести вреда здоровью;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похищение человека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изнасилование;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насильственные действия сексуального характера;</a:t>
            </a:r>
          </a:p>
        </p:txBody>
      </p:sp>
    </p:spTree>
    <p:extLst>
      <p:ext uri="{BB962C8B-B14F-4D97-AF65-F5344CB8AC3E}">
        <p14:creationId xmlns:p14="http://schemas.microsoft.com/office/powerpoint/2010/main" xmlns="" val="266322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80920" cy="4457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достигшие ко времени совершения преступления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четырнадцатилетнего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возраста, подлежат уголовной ответственности за: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кражу; грабёж;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разбой;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вымогательство,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неправомерное завладение автомобилем или иным транспортным средством без цели хищения, умышленное уничтожение или повреждение имущества и другие.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56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125</TotalTime>
  <Words>749</Words>
  <Application>Microsoft Office PowerPoint</Application>
  <PresentationFormat>Экран (4:3)</PresentationFormat>
  <Paragraphs>120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Admin</cp:lastModifiedBy>
  <cp:revision>39</cp:revision>
  <dcterms:created xsi:type="dcterms:W3CDTF">2014-10-16T18:59:09Z</dcterms:created>
  <dcterms:modified xsi:type="dcterms:W3CDTF">2020-04-01T16:02:34Z</dcterms:modified>
</cp:coreProperties>
</file>