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90" r:id="rId4"/>
    <p:sldId id="284" r:id="rId5"/>
    <p:sldId id="285" r:id="rId6"/>
    <p:sldId id="286" r:id="rId7"/>
    <p:sldId id="287" r:id="rId8"/>
    <p:sldId id="288" r:id="rId9"/>
    <p:sldId id="289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ack by Diakov" initials="RbD" lastIdx="1" clrIdx="0">
    <p:extLst>
      <p:ext uri="{19B8F6BF-5375-455C-9EA6-DF929625EA0E}">
        <p15:presenceInfo xmlns:p15="http://schemas.microsoft.com/office/powerpoint/2012/main" userId="RePack by Dia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0" autoAdjust="0"/>
    <p:restoredTop sz="94660"/>
  </p:normalViewPr>
  <p:slideViewPr>
    <p:cSldViewPr snapToGrid="0">
      <p:cViewPr varScale="1">
        <p:scale>
          <a:sx n="91" d="100"/>
          <a:sy n="91" d="100"/>
        </p:scale>
        <p:origin x="71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FEC9-D3C5-4B0B-9A01-3308C2A03DAB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6875-7D1B-431F-A5B7-DBFD3D43A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04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FEC9-D3C5-4B0B-9A01-3308C2A03DAB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6875-7D1B-431F-A5B7-DBFD3D43A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48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FEC9-D3C5-4B0B-9A01-3308C2A03DAB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6875-7D1B-431F-A5B7-DBFD3D43A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52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FEC9-D3C5-4B0B-9A01-3308C2A03DAB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6875-7D1B-431F-A5B7-DBFD3D43A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15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FEC9-D3C5-4B0B-9A01-3308C2A03DAB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6875-7D1B-431F-A5B7-DBFD3D43A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8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FEC9-D3C5-4B0B-9A01-3308C2A03DAB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6875-7D1B-431F-A5B7-DBFD3D43A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34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FEC9-D3C5-4B0B-9A01-3308C2A03DAB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6875-7D1B-431F-A5B7-DBFD3D43A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58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FEC9-D3C5-4B0B-9A01-3308C2A03DAB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6875-7D1B-431F-A5B7-DBFD3D43A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87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FEC9-D3C5-4B0B-9A01-3308C2A03DAB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6875-7D1B-431F-A5B7-DBFD3D43A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62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FEC9-D3C5-4B0B-9A01-3308C2A03DAB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6875-7D1B-431F-A5B7-DBFD3D43A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5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FEC9-D3C5-4B0B-9A01-3308C2A03DAB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6875-7D1B-431F-A5B7-DBFD3D43A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4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CFEC9-D3C5-4B0B-9A01-3308C2A03DAB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C6875-7D1B-431F-A5B7-DBFD3D43A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9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тудент\Desktop\1616983559_13-p-starinnii-fon-dlya-prezentatsii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5008" y="1685384"/>
            <a:ext cx="10668000" cy="148411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Групповой проект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/>
              <a:t>на тему: «Безопасность в интернете»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996966" y="599090"/>
            <a:ext cx="8092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ГОСУДАРСТВЕННОЕ БЮДЖЕТНОЕ ОБРАЗОВАТЕЛЬНОЕ УЧРЕЖДЕНИЕ ПРОФЕССИОНАЛЬНОГО ОБРАЗОВАНИЯ Г. СЕВАСТОПОЛЯ «СЕВАСТОПОЛЬСКИЙ ПРОМЫШЛЕННО-ТЕХНОЛОГИЧЕСКИЙ КОЛЕЛДЖ ИМЕНИ МАРШАЛА ИНЖЕНЕРНЫХ ВОЙСК А.В. ГЕЛОВАНИ»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277008" y="3287774"/>
            <a:ext cx="9144000" cy="2318486"/>
          </a:xfrm>
        </p:spPr>
        <p:txBody>
          <a:bodyPr>
            <a:noAutofit/>
          </a:bodyPr>
          <a:lstStyle/>
          <a:p>
            <a:pPr algn="l"/>
            <a:r>
              <a:rPr lang="ru-RU" sz="1800" dirty="0"/>
              <a:t>Выполнили студенты: Мочалин Андрей, Брагин Данил</a:t>
            </a:r>
          </a:p>
          <a:p>
            <a:pPr algn="l"/>
            <a:r>
              <a:rPr lang="ru-RU" sz="1800" dirty="0"/>
              <a:t>Группа: 2ПК-3/4</a:t>
            </a:r>
          </a:p>
          <a:p>
            <a:pPr algn="l"/>
            <a:r>
              <a:rPr lang="ru-RU" sz="1800" dirty="0"/>
              <a:t>Профессия: 43.01.09 Повар, кондитер</a:t>
            </a:r>
          </a:p>
          <a:p>
            <a:pPr algn="l"/>
            <a:r>
              <a:rPr lang="ru-RU" sz="1800" dirty="0"/>
              <a:t>Дисциплины: Основы проектной деятельности, информатика</a:t>
            </a:r>
          </a:p>
          <a:p>
            <a:pPr algn="l"/>
            <a:r>
              <a:rPr lang="ru-RU" sz="1800" dirty="0"/>
              <a:t>Руководители проекта преподаватели:  Кириченко Елена Григорьевна , Давыдова Оксана Викторовна</a:t>
            </a:r>
          </a:p>
          <a:p>
            <a:pPr algn="l"/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072758" y="5917324"/>
            <a:ext cx="3731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Севастополь </a:t>
            </a:r>
          </a:p>
          <a:p>
            <a:pPr algn="ctr"/>
            <a:r>
              <a:rPr lang="ru-RU" dirty="0" smtClean="0"/>
              <a:t>2022</a:t>
            </a:r>
            <a:endParaRPr lang="ru-RU" dirty="0"/>
          </a:p>
        </p:txBody>
      </p:sp>
      <p:pic>
        <p:nvPicPr>
          <p:cNvPr id="9" name="Picture 2" descr="C:\Users\Студент\Desktop\16edfbd8-e19d-47db-8d25-acb1d4a7b1e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0" y="151637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20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707" y="2383068"/>
            <a:ext cx="6056586" cy="1325563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8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952526">
            <a:off x="272937" y="431022"/>
            <a:ext cx="3815966" cy="10560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же сегодня будет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767788">
            <a:off x="1973557" y="1428580"/>
            <a:ext cx="4080635" cy="8350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Как можно Защититься от вирусов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657170">
            <a:off x="2173463" y="2539918"/>
            <a:ext cx="3415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Что такое интернет безопасность</a:t>
            </a:r>
            <a:r>
              <a:rPr lang="en-US" sz="2800" dirty="0"/>
              <a:t>?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 rot="1310366">
            <a:off x="9059228" y="1819590"/>
            <a:ext cx="2589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 могут делать мошенники</a:t>
            </a:r>
            <a:r>
              <a:rPr lang="en-US" sz="2400" dirty="0" smtClean="0"/>
              <a:t>?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 rot="1610340">
            <a:off x="9940955" y="814626"/>
            <a:ext cx="1694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Плохие сайты</a:t>
            </a:r>
            <a:r>
              <a:rPr lang="en-US" sz="2400" dirty="0" smtClean="0"/>
              <a:t>?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 rot="21194191">
            <a:off x="6585447" y="509992"/>
            <a:ext cx="2962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Что и кто может меня защитить</a:t>
            </a:r>
            <a:r>
              <a:rPr lang="en-US" sz="2800" dirty="0" smtClean="0"/>
              <a:t>?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 rot="20869448">
            <a:off x="6512130" y="2334302"/>
            <a:ext cx="2589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Как бы мне все это не забыть</a:t>
            </a:r>
            <a:r>
              <a:rPr lang="en-US" sz="2400" dirty="0" smtClean="0"/>
              <a:t>?</a:t>
            </a:r>
            <a:endParaRPr lang="ru-RU" sz="2400" dirty="0"/>
          </a:p>
        </p:txBody>
      </p:sp>
      <p:pic>
        <p:nvPicPr>
          <p:cNvPr id="2056" name="Picture 8" descr="C:\Users\Студент\Downloads\pngwing.c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713" y="2854788"/>
            <a:ext cx="2435766" cy="377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Студент\Downloads\pngwing.com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" y="3185327"/>
            <a:ext cx="4679596" cy="367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5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31" y="250031"/>
            <a:ext cx="6064469" cy="1325563"/>
          </a:xfrm>
        </p:spPr>
        <p:txBody>
          <a:bodyPr/>
          <a:lstStyle/>
          <a:p>
            <a:r>
              <a:rPr lang="ru-RU" dirty="0" smtClean="0"/>
              <a:t>Интернет безопасность 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593" y="1575594"/>
            <a:ext cx="5885793" cy="528240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Безопасность компьютера при работе в Интернете зависит от многих факторов, в первую очередь от соблюдения пользователем всех правил и мер предосторожности, а также от настроек, как пользовательских, так и стандартных, и многого другого.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263" y="1563461"/>
            <a:ext cx="4233087" cy="37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31" y="250031"/>
            <a:ext cx="6096000" cy="1325563"/>
          </a:xfrm>
        </p:spPr>
        <p:txBody>
          <a:bodyPr/>
          <a:lstStyle/>
          <a:p>
            <a:r>
              <a:rPr lang="ru-RU" dirty="0" smtClean="0"/>
              <a:t>Вредоносные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593" y="1575594"/>
            <a:ext cx="6032938" cy="528240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Стоит перечислить самые знаменитые и вредоносные программы, которые часто всем попадаются:</a:t>
            </a:r>
          </a:p>
          <a:p>
            <a:r>
              <a:rPr lang="ru-RU" dirty="0" smtClean="0"/>
              <a:t>Браузер </a:t>
            </a:r>
            <a:r>
              <a:rPr lang="ru-RU" smtClean="0"/>
              <a:t>– Амиго, мой мир и тд</a:t>
            </a:r>
            <a:endParaRPr lang="ru-RU" dirty="0" smtClean="0"/>
          </a:p>
          <a:p>
            <a:r>
              <a:rPr lang="ru-RU" dirty="0" smtClean="0"/>
              <a:t>Бесплатные и платные антивирусы</a:t>
            </a:r>
          </a:p>
          <a:p>
            <a:r>
              <a:rPr lang="ru-RU" dirty="0" smtClean="0"/>
              <a:t>Автоустановщики драйверов для компьютера</a:t>
            </a:r>
          </a:p>
          <a:p>
            <a:r>
              <a:rPr lang="ru-RU" dirty="0" smtClean="0"/>
              <a:t>Установщики различных программ</a:t>
            </a:r>
          </a:p>
          <a:p>
            <a:r>
              <a:rPr lang="ru-RU" dirty="0" smtClean="0"/>
              <a:t>Установка соц. сетей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7" y="506184"/>
            <a:ext cx="2024746" cy="15185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388" y="1128886"/>
            <a:ext cx="2537370" cy="16898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037" y="3235935"/>
            <a:ext cx="2050161" cy="11288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608" y="2540396"/>
            <a:ext cx="2435352" cy="1676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752" y="4408005"/>
            <a:ext cx="2843321" cy="244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73" y="250031"/>
            <a:ext cx="5982058" cy="1325563"/>
          </a:xfrm>
        </p:spPr>
        <p:txBody>
          <a:bodyPr/>
          <a:lstStyle/>
          <a:p>
            <a:r>
              <a:rPr lang="ru-RU" dirty="0" smtClean="0"/>
              <a:t>Мошенники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083" y="1387366"/>
            <a:ext cx="5960918" cy="547063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Мошенники находятся везде: В соц. сетях, на сайтах с продажей товаров и тд. Они могут легко своровать ваши банковские данные, ваш аккаунт,  и номера телефонов.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sz="2400" i="1" dirty="0" smtClean="0"/>
              <a:t>Ни в коем случае не сообщайте свои данные незнакомому человеку.</a:t>
            </a:r>
            <a:endParaRPr lang="ru-RU" sz="24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7" y="1471448"/>
            <a:ext cx="5060614" cy="391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8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31" y="250031"/>
            <a:ext cx="6096000" cy="1325563"/>
          </a:xfrm>
        </p:spPr>
        <p:txBody>
          <a:bodyPr/>
          <a:lstStyle/>
          <a:p>
            <a:r>
              <a:rPr lang="ru-RU" dirty="0" smtClean="0"/>
              <a:t>Сайты вымогатели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31" y="1387366"/>
            <a:ext cx="6096000" cy="5470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Делают все то же что и реальные люди, воруют вашу информацию и получают выгоду, или запугивают вас чем то и требуют у вас чего либо.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i="1" dirty="0" smtClean="0"/>
              <a:t>Как же защититься и спастись от всего перечисленного</a:t>
            </a:r>
            <a:r>
              <a:rPr lang="en-US" i="1" dirty="0" smtClean="0"/>
              <a:t>?</a:t>
            </a:r>
            <a:endParaRPr lang="ru-RU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032" y="483477"/>
            <a:ext cx="4214589" cy="26385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706" y="3292529"/>
            <a:ext cx="4564118" cy="304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31" y="250031"/>
            <a:ext cx="6096000" cy="1325563"/>
          </a:xfrm>
        </p:spPr>
        <p:txBody>
          <a:bodyPr/>
          <a:lstStyle/>
          <a:p>
            <a:r>
              <a:rPr lang="ru-RU" dirty="0" smtClean="0"/>
              <a:t>Как же защититься</a:t>
            </a:r>
            <a:r>
              <a:rPr lang="en-US" dirty="0" smtClean="0"/>
              <a:t> </a:t>
            </a:r>
            <a:r>
              <a:rPr lang="ru-RU" dirty="0" smtClean="0"/>
              <a:t>в интернете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31" y="1575594"/>
            <a:ext cx="6096000" cy="528240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 стоит скачивать сторонние антивирусы</a:t>
            </a:r>
          </a:p>
          <a:p>
            <a:r>
              <a:rPr lang="ru-RU" sz="3200" dirty="0" smtClean="0"/>
              <a:t>Скачивать программы и игры только с официальных ресурсов</a:t>
            </a:r>
            <a:endParaRPr lang="en-US" sz="3200" dirty="0" smtClean="0"/>
          </a:p>
          <a:p>
            <a:r>
              <a:rPr lang="ru-RU" sz="3200" dirty="0" smtClean="0"/>
              <a:t>Не давать свои данные</a:t>
            </a:r>
          </a:p>
          <a:p>
            <a:r>
              <a:rPr lang="ru-RU" sz="3200" dirty="0" smtClean="0"/>
              <a:t>Читать мелкий шрифт при установке ПО</a:t>
            </a:r>
          </a:p>
          <a:p>
            <a:r>
              <a:rPr lang="ru-RU" sz="3200" dirty="0" smtClean="0"/>
              <a:t>Установить соответствующие расширения в браузер</a:t>
            </a:r>
          </a:p>
          <a:p>
            <a:r>
              <a:rPr lang="ru-RU" sz="3200" dirty="0" smtClean="0"/>
              <a:t>И тд</a:t>
            </a:r>
          </a:p>
          <a:p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484" y="963158"/>
            <a:ext cx="4452562" cy="21853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879" y="3639797"/>
            <a:ext cx="4847771" cy="272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5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31" y="250031"/>
            <a:ext cx="6096000" cy="1325563"/>
          </a:xfrm>
        </p:spPr>
        <p:txBody>
          <a:bodyPr/>
          <a:lstStyle/>
          <a:p>
            <a:r>
              <a:rPr lang="ru-RU" dirty="0" smtClean="0"/>
              <a:t>Расширения для браузера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31" y="1575594"/>
            <a:ext cx="6096000" cy="52824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dirty="0"/>
          </a:p>
          <a:p>
            <a:r>
              <a:rPr lang="en-US" sz="3200" dirty="0" smtClean="0"/>
              <a:t>Adblock</a:t>
            </a:r>
          </a:p>
          <a:p>
            <a:r>
              <a:rPr lang="en-US" sz="3200" dirty="0" smtClean="0"/>
              <a:t>Ghostery</a:t>
            </a:r>
            <a:endParaRPr lang="ru-RU" sz="3200" dirty="0" smtClean="0"/>
          </a:p>
          <a:p>
            <a:r>
              <a:rPr lang="en-US" sz="3200" dirty="0"/>
              <a:t>Disconnect Private </a:t>
            </a:r>
            <a:r>
              <a:rPr lang="en-US" sz="3200" dirty="0" smtClean="0"/>
              <a:t>Browsing</a:t>
            </a:r>
            <a:endParaRPr lang="ru-RU" sz="3200" dirty="0" smtClean="0"/>
          </a:p>
          <a:p>
            <a:r>
              <a:rPr lang="en-US" sz="3200" dirty="0"/>
              <a:t>LastPass</a:t>
            </a:r>
          </a:p>
          <a:p>
            <a:endParaRPr lang="en-US" sz="3200" dirty="0"/>
          </a:p>
          <a:p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563" y="689292"/>
            <a:ext cx="3592286" cy="14736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709" y="2507269"/>
            <a:ext cx="2424472" cy="17381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112" y="2244623"/>
            <a:ext cx="2631957" cy="26319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1" y="4558620"/>
            <a:ext cx="2846431" cy="170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8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7406" y="287642"/>
            <a:ext cx="3478923" cy="1116314"/>
          </a:xfrm>
        </p:spPr>
        <p:txBody>
          <a:bodyPr>
            <a:noAutofit/>
          </a:bodyPr>
          <a:lstStyle/>
          <a:p>
            <a:r>
              <a:rPr lang="ru-RU" sz="8800" dirty="0" smtClean="0"/>
              <a:t>Вывод</a:t>
            </a:r>
            <a:endParaRPr lang="ru-RU" sz="8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37" y="1427193"/>
            <a:ext cx="7073462" cy="464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7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311</Words>
  <Application>Microsoft Office PowerPoint</Application>
  <PresentationFormat>Широкоэкранный</PresentationFormat>
  <Paragraphs>48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Групповой проект на тему: «Безопасность в интернете»</vt:lpstr>
      <vt:lpstr>Что же сегодня будет?</vt:lpstr>
      <vt:lpstr>Интернет безопасность -</vt:lpstr>
      <vt:lpstr>Вредоносные программы</vt:lpstr>
      <vt:lpstr>Мошенники</vt:lpstr>
      <vt:lpstr>Сайты вымогатели</vt:lpstr>
      <vt:lpstr>Как же защититься в интернете?</vt:lpstr>
      <vt:lpstr>Расширения для браузера</vt:lpstr>
      <vt:lpstr>Вывод</vt:lpstr>
      <vt:lpstr>СПАСИБО ЗА ВНИМАНИЕ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Требования к качеству овощей</dc:title>
  <dc:creator>RePack by Diakov</dc:creator>
  <cp:lastModifiedBy>zabanen</cp:lastModifiedBy>
  <cp:revision>91</cp:revision>
  <dcterms:created xsi:type="dcterms:W3CDTF">2022-01-11T09:25:45Z</dcterms:created>
  <dcterms:modified xsi:type="dcterms:W3CDTF">2022-05-17T15:28:29Z</dcterms:modified>
</cp:coreProperties>
</file>