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2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2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99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98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83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15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1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31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8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10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3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5D30-F5AA-438D-8720-7D2D1F20C40C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8FA4A-DDA3-4106-9262-576413C67E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6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2895"/>
            <a:ext cx="9108976" cy="436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" y="-1"/>
            <a:ext cx="9129733" cy="2492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805264"/>
            <a:ext cx="5499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C:\б-ка 2018\оформление нижных выставкок\готовые названия выставок\Память о войне нам книги оставляю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69" y="2924944"/>
            <a:ext cx="6968308" cy="261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14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б-ка 2018\готовые плакаты к оформлению стендов в библиотеке\Писатели и поэты о войне\ПОЛЕВОЙ 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" y="0"/>
            <a:ext cx="9118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2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б-ка 2018\готовые плакаты к оформлению стендов в библиотеке\Писатели и поэты о войне\СИМОНОВ 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" y="-1"/>
            <a:ext cx="91475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31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б-ка 2018\готовые плакаты к оформлению стендов в библиотеке\Писатели и поэты о войне\ТВАРДОВСКИЙ 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2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б-ка 2018\готовые плакаты к оформлению стендов в библиотеке\Писатели и поэты о войне\ФАДЕЕВ 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17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б-ка 2018\готовые плакаты к оформлению стендов в библиотеке\Писатели и поэты о войне\ШОЛОХОВ 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74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C:\б-ка 2018\оформление нижных выставкок\готовые названия выставок\изображение_2021-05-03_1257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5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б-ка 2018\готовые плакаты к оформлению стендов в библиотеке\Писатели и поэты о войне\АСАДОВ Э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54"/>
            <a:ext cx="9216512" cy="694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03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б-ка 2018\готовые плакаты к оформлению стендов в библиотеке\Писатели и поэты о войне\АСТАФЬ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0"/>
            <a:ext cx="913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247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б-ка 2018\готовые плакаты к оформлению стендов в библиотеке\Писатели и поэты о войне\БЕРГОЛЬЦ 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8" y="0"/>
            <a:ext cx="9133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036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б-ка 2018\готовые плакаты к оформлению стендов в библиотеке\Писатели и поэты о войне\БЫКОВ ВАС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6" y="7968"/>
            <a:ext cx="9122894" cy="680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6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б-ка 2018\готовые плакаты к оформлению стендов в библиотеке\Писатели и поэты о войне\ВАСИЛЬЕВ 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364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0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б-ка 2018\готовые плакаты к оформлению стендов в библиотеке\Писатели и поэты о войне\ДРУНИНА 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2"/>
            <a:ext cx="9144000" cy="675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02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б-ка 2018\готовые плакаты к оформлению стендов в библиотеке\Писатели и поэты о войне\НЕКРАСОВ 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" y="3582"/>
            <a:ext cx="9138997" cy="680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8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б-ка 2018\готовые плакаты к оформлению стендов в библиотеке\Писатели и поэты о войне\ОКУДЖАВА 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" y="-1"/>
            <a:ext cx="914630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567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Библиотека</cp:lastModifiedBy>
  <cp:revision>14</cp:revision>
  <dcterms:created xsi:type="dcterms:W3CDTF">2022-04-22T10:27:26Z</dcterms:created>
  <dcterms:modified xsi:type="dcterms:W3CDTF">2022-04-22T11:04:50Z</dcterms:modified>
</cp:coreProperties>
</file>