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6" r:id="rId3"/>
    <p:sldId id="279" r:id="rId4"/>
    <p:sldId id="280" r:id="rId5"/>
    <p:sldId id="281" r:id="rId6"/>
    <p:sldId id="303" r:id="rId7"/>
    <p:sldId id="304" r:id="rId8"/>
    <p:sldId id="305" r:id="rId9"/>
    <p:sldId id="306" r:id="rId10"/>
    <p:sldId id="308" r:id="rId11"/>
    <p:sldId id="307" r:id="rId12"/>
    <p:sldId id="309" r:id="rId13"/>
    <p:sldId id="310" r:id="rId14"/>
    <p:sldId id="311" r:id="rId15"/>
    <p:sldId id="313" r:id="rId16"/>
    <p:sldId id="312" r:id="rId17"/>
    <p:sldId id="314" r:id="rId18"/>
    <p:sldId id="315" r:id="rId19"/>
    <p:sldId id="316" r:id="rId20"/>
    <p:sldId id="317" r:id="rId21"/>
    <p:sldId id="318" r:id="rId22"/>
    <p:sldId id="287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1E06D-2EC0-4EF8-B237-5FB1177D8C0A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91CC-865B-4605-8F80-9F06FC70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BCD6-778C-4231-BDB8-D4B37D0D3A43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7189-B722-4A83-85B6-7B4AA7543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0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4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1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5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7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7189-B722-4A83-85B6-7B4AA75431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5681E9-1F1C-4D9F-90C7-15357C4399D1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9834C1-EDCC-40BB-A90D-7B36190A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72817"/>
            <a:ext cx="7772400" cy="22322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 результатов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функциональной (естественнонаучной) грамотности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химии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4221089"/>
            <a:ext cx="4104456" cy="130993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Вдовенко Галина Алексеевна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читель химии высшей квалификационной категории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57148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средняя общеобразовательная школа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«Образовательный центр»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Рощинский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Волжский Самарской области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72436" y="5688359"/>
            <a:ext cx="3456384" cy="87788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Апрель, 2019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0616" y="1124744"/>
            <a:ext cx="355508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текст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помогает сохранить тепло на Земле и задерживает тепловое излучение земной поверхности, действуя подобно стеклянной крыше парника, что приводит к повыше­нию средней температуры воздуха на нашей планете и смягчает различия между дневными и ночными температурами. Такое явление называют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парниковым эффектом.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атмосферу выбрасывается 2,3 млрд тонн вредных при­месей: углекислый газ СО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(48,5%), оксиды азота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(15%), оксид серы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(14,9%), твердые частицы (13,6%), углеводороды (8%) и др. Они образуются при извержении вулканов, в результате биологических про­цессов, работы промышленных предприятий (см. таблицу).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диагностиче­ская работа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«Воздух»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27328"/>
              </p:ext>
            </p:extLst>
          </p:nvPr>
        </p:nvGraphicFramePr>
        <p:xfrm>
          <a:off x="107505" y="908721"/>
          <a:ext cx="5256584" cy="5882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143"/>
                <a:gridCol w="1752335"/>
                <a:gridCol w="1954106"/>
              </a:tblGrid>
              <a:tr h="466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Загрязнитель/источники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на здоровье человека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на окружающую среду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Углекислый газ СО</a:t>
                      </a:r>
                      <a:r>
                        <a:rPr lang="ru-RU" sz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сжигание топлива: транспорт, энергетика, промышленность, гниение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Нетоксичен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Парниковый эффект, негативные геохимические и экологические последствия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 углерода (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СО (угарный газ) сжигание топлива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Токсичен. Связывает молекулы гемоглобина, уменьшая его содержание в крови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Медленное окисление в СО</a:t>
                      </a:r>
                      <a:r>
                        <a:rPr lang="ru-RU" sz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 серы (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ru-RU" sz="12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(сернистый газ)/ выбросы ТЭЦ, промышленности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дыхательных путей, снижение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иммунитета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в атмосфере токсичного смога, кислотных осадков в атмосфере, поражение растений, снижение урожайности, уничтожение лесов, разрушение строений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Оксиды азота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ru-RU" sz="12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выбросы транспорта, промышленности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дыхательных путей, ухудшение состава крови, поражение центральной нервной системы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фотохимического смога – дымки в атмосфере, разрушение материалов, поражение растений, уничтожение лесов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55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23653"/>
            <a:ext cx="770485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текст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Следствием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загрязнений являются серьезные экологиче­ские проблемы: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смога, кислотные дожди, разрушение озонового слоя, изменение климата.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Смог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газообразных, жидких и твердых компонентов, обра­зующих токсичный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(туман, дым) в приземном слое атмосферы.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состава загрязнений различают токсический и фото­химический смог.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Токсический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появляется при повышенной концентрации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атмосфере. Главными источниками являются ТЭЦ, работающие на некачественном угле и мазуте, содержащих соединения серы; газо­вые выбросы металлургических производств. Накопление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воздухе сопровождается образованием серной и сернистой кислот, которые при высокой влажности притягивают к себе частицы сажи и пыли, образуя густой туман. Он чаще образуется зимой в околоземном слое атмосферы, при повышенной влажности и при отсутствии ветра.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Фотохимический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 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следствие протекания окислительно- восстановительных реакций между веществами (углеводороды, оксиды углерода, оксиды азота, кислород и озон), присутствующими в загряз­ненном воздухе городов. Взаимодействие этих веществ под действием солнечной радиации ведет к появлению в воздухе токсичных соединений. Образованию смога способствуют интенсивное солнечное излучение, концентрация в воздухе выхлопных газов транспорта, наличие в призем­ном слое атмосферы застойной зоны, отсутствие ветра. Ситуация может усугубляться присутствием сажи и других твердых частиц.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диагностиче­ская работа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«Воздух»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9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2540"/>
            <a:ext cx="770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научно-популярный текст «Воздух» и выполните следующие задания.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главную мысль, содержащуюся во вто­рой части текста (одно-два предложения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состав загрязнений атмосферного воздуха в виде круговой диаграммы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приведенной в тексте информации о проблеме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глобального потепления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сформулируйте свою точку зрения об этой угрозе для человечества. Приведите один-два аргумента для обоснования своего мнения.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:____________________________________________________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известные вам сведения о чистоте ат­мосферного воздуха в вашем регионе и данные таблицы в тексте «Воздух». Назовите предполагаемую главную причину загряз­нения воздуха в вашем районе. Опишите изменения, которые могут произойти в состоянии здоровья жителей вашего района из-за загрязнения воздуха.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причина загрязнения воздуха в моем районе:__________________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состоянии здоровья людей:____________________________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комплексного задания к тексту «Воздух»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9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2540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научно-популярный текст «Воздух» и выполните следующие задания.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процессов, происходивших в первичной атмосфере Земли, и представьте их в виде знаковых моделей (уравнений реакций).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 млрд лет назад в атмосфере стало заметно увеличиваться содержание кислорода. В результате реакции фотосинтеза в одноклеточных зеленых водорослях из диоксида углерода и воды образовывались глюкоза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кислород. Одновременно протекал процесс окисления мета­на, находящегося в атмосфере. Это привело к накоплению в атмосфере углекислого газа и водяных паров.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процессов: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комплексного задания к тексту «Воздух»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0259"/>
              </p:ext>
            </p:extLst>
          </p:nvPr>
        </p:nvGraphicFramePr>
        <p:xfrm>
          <a:off x="1703206" y="5373216"/>
          <a:ext cx="6077585" cy="1064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классификации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веществ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7624" y="3649960"/>
            <a:ext cx="71087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Задание 6.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 извержении на Камчатке самого большого вулкана Евразии –  Ключевской сопки –  в атмосферу выбра­сывались вулканические газы и пары: СО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СО,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SO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Н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NO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NH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НС1,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СН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Н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О,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CI</a:t>
            </a:r>
            <a:r>
              <a:rPr kumimoji="0" lang="ru-RU" alt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А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и др.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Классифицируйте эти вещества по различным основаниям.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9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9254"/>
            <a:ext cx="79208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научно-популярный текст «Воздух» и выполните следующие задания.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7.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Лос-Анджелесе в жаркое время года появляется едкая дымка, ухудшающая видимость и вызывающая раздраже­ние глаз и дыхательных путей. На холмах, окружающих город, от ее действия погибли почти все сосны.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сведения из текста, определите, какой тип смо­га образовался в городе. Напишите краткую инструкцию для жителей, которая объяснит возникшую ситуацию и правила поведения в ней.</a:t>
            </a:r>
          </a:p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смога:_____________________________________________________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жителей:_______________________________________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 Пристли (1733–1804) – английский фи­лософ, химик, математик и физик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 опыты с газами.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опытов при нагревании оксида ртути он получил новый газ. Затем исследователь поместил двух мышей: одну – в сосуд с обыкновенным воздухом, а другую – в такой же сосуд с полученным газом. Первая мышь быстро начала задыхаться, а вторая в это время чувствовала себя хорошо и активно дви­галась. Ученый также обнаружил, что дышать полученным им газом легко и приятно. Это открытие послужило катализатором для многих исследований других ученых и привело к созданию кислородной теории и установлению состава воздуха.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вывод можно сделать по результатам опытов Д. При­стли? Сформулируйте проблему, которая возникла в науке  XVIII в. после этого открытия (в виде вопроса).</a:t>
            </a:r>
          </a:p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Вывод:________________________________________________________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Проблема:_____________________________________________________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комплексного задания к тексту «Воздух»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5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критерии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тексту «Воздух»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71228"/>
              </p:ext>
            </p:extLst>
          </p:nvPr>
        </p:nvGraphicFramePr>
        <p:xfrm>
          <a:off x="1259632" y="1124744"/>
          <a:ext cx="7704855" cy="5179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729"/>
                <a:gridCol w="4748693"/>
                <a:gridCol w="878433"/>
              </a:tblGrid>
              <a:tr h="45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обучения (ПРО)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 (критерии оценивания)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Задания, вопросы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2671">
                <a:tc gridSpan="3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текстом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Выделять главную мысль текста или его  части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9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информации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Преобразовывать информацию из одной формы представления в другие (построе­ние графика или таблицы на основе дан­ных текста)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систему аргументов, доводов на основе анализа информации из различных источников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3(2)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 свою точку зрения на основе полученной информации (ре­флексия на содержание информации)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3(1)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2671">
                <a:tc grid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Универсальные 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 умения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67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 универсальные умения (познавательная деятельность по от ношению к объектам, фактам, понятиям, сведениям, явлениям)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и синтезировать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7( 1)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причинно-следственные связи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4(2)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Классифицировать, систематизировать	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Сопоставлять, сравнивать, выделять существенные признаки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4(1)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80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критерии комплексного задания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 «Воздух»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3608"/>
              </p:ext>
            </p:extLst>
          </p:nvPr>
        </p:nvGraphicFramePr>
        <p:xfrm>
          <a:off x="1259632" y="980728"/>
          <a:ext cx="7704855" cy="5604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729"/>
                <a:gridCol w="4748693"/>
                <a:gridCol w="878433"/>
              </a:tblGrid>
              <a:tr h="45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обучения (ПРО)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 (критерии оценивания)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Задания, вопросы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452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Коммуникативная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письменного текста изложения в соответствии с поставленной целью (коммуникативная деятельность)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тип и структуру текста, вид изложения в соответствии с целью коммуникации; оформлять письменные работы в соответствии с принятыми нормами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7(2)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452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Деятельность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решению проблем	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45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наблюдения, эксперимента (мысленного или реального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измерения, моделирования	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и формулировать проблему	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8(2)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2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Моделировать объекты и процессы: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определять компоненты (составляющие  части) объекта или процесса, 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свойства, пространственные, временные, функциональные отношения;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представлять строение, структуру, свойства, функции объектов, протека­ние процессов в виде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материальных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аналоговых или знаковых моделей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8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 выводы на основании полученных результатов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472" marR="314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1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критерии комплексного задания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 «Воздух»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98018"/>
              </p:ext>
            </p:extLst>
          </p:nvPr>
        </p:nvGraphicFramePr>
        <p:xfrm>
          <a:off x="1200776" y="1556792"/>
          <a:ext cx="6912768" cy="2394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890"/>
                <a:gridCol w="5657254"/>
                <a:gridCol w="738624"/>
              </a:tblGrid>
              <a:tr h="24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учащегося (дескрипторы)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1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Отразил в ответе положения 1-3: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1.Воздух представляет собой смесь различных газов.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2.Состав воздуха был установлен опытным путем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XVIII 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Чистый сухой воздух в основном состоит из азота	и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кислорода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небольших количествах присутствуют углекислый газ, водяной пар и другие газы		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1-2-3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максимальный балл	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57335"/>
              </p:ext>
            </p:extLst>
          </p:nvPr>
        </p:nvGraphicFramePr>
        <p:xfrm>
          <a:off x="1403648" y="5229200"/>
          <a:ext cx="6120680" cy="1432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890"/>
                <a:gridCol w="4540885"/>
                <a:gridCol w="10629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учащегося (дескрипторы)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Нашел в тексте нужную информацию (5 компонентов)		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 компоненты на круговой диаграмме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максимальный балл	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1112" y="4005064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информационная деятельность. Обработка информации.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Критерии оценивания: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уметь преобразовывать информацию из одной формы представления в другие (построение диаграм­мы на основе данных текста).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5819" y="54868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информационная деятельность. Работа с текстом.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Критерии оценивания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уметь выделять главную мысль текста или его части.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6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критерии комплексного задания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 «Воздух»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66604"/>
              </p:ext>
            </p:extLst>
          </p:nvPr>
        </p:nvGraphicFramePr>
        <p:xfrm>
          <a:off x="1763688" y="3068960"/>
          <a:ext cx="6912768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524"/>
                <a:gridCol w="5468880"/>
                <a:gridCol w="821364"/>
              </a:tblGrid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учащегося (дескрипторы)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1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Сформулировал свою точку зрения на основе полученной информации в понятной форме		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Записал убедительные аргументы, подтверждающие высказанное мнение 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Оформил ответ в соответствии с принятыми правилами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2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максимальный балл	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24437" y="836712"/>
            <a:ext cx="727930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деятельность. Обработка информации.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Критерии оценивания: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1) формулировать свою точку зрения на основе полученной информации (рефлексия на содержание информации);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2)формировать систему аргументов, доводов на основе ана­лиза информации из различных источников.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критерии комплексного задания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 «Воздух»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85086"/>
              </p:ext>
            </p:extLst>
          </p:nvPr>
        </p:nvGraphicFramePr>
        <p:xfrm>
          <a:off x="1635470" y="3861048"/>
          <a:ext cx="6320906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735"/>
                <a:gridCol w="4732812"/>
                <a:gridCol w="1029359"/>
              </a:tblGrid>
              <a:tr h="54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учащегося (дескрипторы)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Сопоставил информацию и выделил главную  причину явления	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2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Установил связь: причина – загрязнители – изменения. Указал возможные загрязнители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 за каждый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 = 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Перечислил возможные изменения в состоянии здоровья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максимальный балл	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7441" y="472540"/>
            <a:ext cx="770485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Задание 4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логические универсальные умения.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Критерии оценивания: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1)уметь сопоставлять, выделять существенные признаки объектов;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2)уметь устанавливать причинно-следственные связи.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Возможный ответ: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Главная причина загрязнения воздуха в моем районе: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районе домов старого фонда поселка Рощинский большой транспортный поток по шоссе ведущему к областному центру. В воздухе могут присутствовать загрязнения; соединения угле­рода – СО, СО</a:t>
            </a:r>
            <a:r>
              <a:rPr kumimoji="0" lang="ru-RU" altLang="ru-RU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 соединения азота —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NO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NO</a:t>
            </a:r>
            <a:r>
              <a:rPr kumimoji="0" lang="ru-RU" altLang="ru-RU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 пыль.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Изменения в состоянии здоровья жителей: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уменьшается со­держание гемоглобина в крови, могут возникать заболевания дыхательных путей, ухудшается состав крови, наблюдается по­ражения центральной нервной системы.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6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 txBox="1">
            <a:spLocks/>
          </p:cNvSpPr>
          <p:nvPr/>
        </p:nvSpPr>
        <p:spPr>
          <a:xfrm>
            <a:off x="1547664" y="260648"/>
            <a:ext cx="6400800" cy="432048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692696"/>
            <a:ext cx="68407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современном обществе востребован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функционально грамотный, умеющий работать на результат, способный к определенным, социально значимым достижениям.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направление деятельности педагога: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самостоятельно добывать, анализировать, структурировать и эффективно использовать информацию для максимальной самореализации и полезного участия в жизни общества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инструмент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обеспечить обучающихся возможностью свободно использовать информационные и коммуникационные ресурсы и в образовательных, и в реально жизненных ситуациях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критерии комплексного задания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 «Воздух»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676"/>
          <a:stretch/>
        </p:blipFill>
        <p:spPr>
          <a:xfrm>
            <a:off x="2483768" y="404664"/>
            <a:ext cx="5085343" cy="36990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97721"/>
              </p:ext>
            </p:extLst>
          </p:nvPr>
        </p:nvGraphicFramePr>
        <p:xfrm>
          <a:off x="1691680" y="4293096"/>
          <a:ext cx="6941681" cy="2016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3269273"/>
              </a:tblGrid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освоения умения К</a:t>
                      </a:r>
                      <a:r>
                        <a:rPr lang="ru-RU" sz="1800" b="1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50-70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Достаточный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70-90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ru-RU" sz="18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61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1475656" y="260648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заданий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7281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содержательной основы и системы плани­руемых метапредметных результатов;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методического обеспечения: инструкции для проведения и оценивания работы, эталонов возможных ответов и четких критериев объективной оценки;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представление полученных данных в виде численных эквивалентов, интерпретация их с учетом уровней достижения метапредметных результатов об­учения.</a:t>
            </a:r>
          </a:p>
        </p:txBody>
      </p:sp>
    </p:spTree>
    <p:extLst>
      <p:ext uri="{BB962C8B-B14F-4D97-AF65-F5344CB8AC3E}">
        <p14:creationId xmlns:p14="http://schemas.microsoft.com/office/powerpoint/2010/main" val="164405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7600" y="2426745"/>
            <a:ext cx="7912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52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 txBox="1">
            <a:spLocks/>
          </p:cNvSpPr>
          <p:nvPr/>
        </p:nvSpPr>
        <p:spPr>
          <a:xfrm>
            <a:off x="1043608" y="260648"/>
            <a:ext cx="7992888" cy="3888432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метапредметных результатов является предметом оценки освоения обучающимися основной образовательной программы.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обеспечивать освоение общих учебных умений учащимися, но и осуществлять проверку, отслеживать динамику их формирования, анализировать полученные данные, выявлять затруднения и проводить коррекцию учебного процесса.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077072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средства и критерии оценки метапредметных результатов при формировании функциональной (естественно-научной) грамотности на уроках химии.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примеры оценки метапредметных результатов при выполнении комплексных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348401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 txBox="1">
            <a:spLocks/>
          </p:cNvSpPr>
          <p:nvPr/>
        </p:nvSpPr>
        <p:spPr>
          <a:xfrm>
            <a:off x="1187624" y="36361"/>
            <a:ext cx="7704856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оценки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 результатов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335" y="90304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такое количество вещества, в котором содержится 6,02 ∙ 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этого вещества.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молекул содержат: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1,5 моль водорода;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кислорода.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9335" y="2348880"/>
            <a:ext cx="80349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задача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«Продавец воздуха»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 шестую дверь, и я увидел изумительное зрелище. Перед нами был огромный подземный грот. Десятки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освещали большое озеро, вода которого отличалась необычайно красивым голубым цветом. Казалось, как будто в эту подземную пещеру упал кусок голубого неба.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Жидкий воздух, - сказал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был поражен. До сих пор мне приходилось видеть жидкий воздух только в небольших сосудах нашей лаборатории.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тексту: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отрывок из произведения А. Беляева «Продавец воздуха».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сосуды используют в лабораториях для хранения жидкого воздуха?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схему такого сосуда и объясните, почему жидкие газы в них долго сохраняются?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нельзя плотно закрывать эти сосуды? </a:t>
            </a:r>
          </a:p>
        </p:txBody>
      </p:sp>
    </p:spTree>
    <p:extLst>
      <p:ext uri="{BB962C8B-B14F-4D97-AF65-F5344CB8AC3E}">
        <p14:creationId xmlns:p14="http://schemas.microsoft.com/office/powerpoint/2010/main" val="61377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7599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создания и оценки комплексного задания: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конкретизируются и детализируются в виде возможных действий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составе выделяются отдельные действия, которые должны со­вершить учащиеся для нахождения верного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этих действий выполняют функции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(показателей), которые од­нозначно могут быть установлены по результатам работы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указывают на соответствие результатов определенному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выполне­ние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школьником необходимого комплекса действий свидетель­ствует об освоении им умения.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67544" y="36361"/>
            <a:ext cx="8640960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и критерии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метапредметных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4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75999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задания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соответствия критерию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«умение проведения учеб­ного наблюдения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необходимость наблюдения, личный интерес;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цель, гипотезу;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объект наблюдения (предмет, вещество, явление);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условия наблюдения (время, место, продол­жительность);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план действий;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адекватный способ фиксации результата (словес­ное описание, рисунок, схема, таблица, протокол, отчет);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осуществлять восприятие явления или про­цесса;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обрабатывать и анализировать результаты наблюдения;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выводы;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самооценку результатов и хода наблюдения.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67544" y="36361"/>
            <a:ext cx="8640960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и критерии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метапредметных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5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7599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комплексного задания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даптированный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научного содержания сопровождается двумя вариантами заданий.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содержит несколько небольших заданий, направленных на решение различных проблем на основании использования приведенной в тексте информации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Каждое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задание требует применения различных общеучебных умений, но в комплексе они включают все планируемые виды деятельности, подлежащие освоению в курсе химии.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67544" y="36361"/>
            <a:ext cx="8640960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 и критерии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метапредметных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5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23653"/>
            <a:ext cx="77439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текст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Атмосферу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нередко называют пятым океаном нашей планеты. Мы живем на самом дне этого воздушного океана. Основная часть ве­щества атмосферы (около 80%) сосредоточена в слое толщиной 8 - 17 км над поверхностью планеты. Первичная атмосфера Земли возникла еще в период образования планеты из газопылевого облака. Вначале это была смесь водяного пара, соединений углерода (СО</a:t>
            </a:r>
            <a:r>
              <a:rPr lang="ru-RU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метана СН</a:t>
            </a:r>
            <a:r>
              <a:rPr lang="ru-RU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аммиака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ru-RU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газов. Под действием солнечной радиации в атмосфере происходил распад воды. Легкий водород уходил в космическое про­странство, а кислород накапливался в атмосфере, формируя озоновый слой. Одновременно начался процесс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газов, выделившихся в атмосферу из земных глубин. Это привело к накоплению в атмосфе­ре азота и углекислого газа. Около 2 млрд лет назад в атмосфере стало заметно увеличиваться содержание кислорода. Это было связано с жиз­недеятельностью одноклеточных зеленых водорослей, обитавших в древ­нем океане. В результате реакции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образовывались органические вещества, а также кислород. С течением времени установилось равновесие между процессами дыхания, горения и гниения органических веществ, в результате которых образуется углекислый газ, и процессом фотосинтеза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Хотя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чем мы дышим, обычно называют одним словом «воздух», на самом деле представляет собой смесь различных газов. Состав воздуха был установлен опытным путем в XVIII в. благодаря трудам выдающихся ученых; Д. Пристли, К.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Шееле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Лавуазье. Хорошо известны опыты А. Лавуазье по сжиганию фосфора и серы под стеклянным колоколом, погруженным в воду. Каждый раз после окончания горения вода подни­малась и заполняла колокол на 1/5 объема. Лавуазье пришел к выводу, что при сгорании тела поглощают активную часть воздуха, которую на­звал «хорошим воздухом», а позднее — кислородом; оставшаяся часть получила название «азот» (безжизненный).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диагностиче­ская работа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«Воздух»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23653"/>
            <a:ext cx="77439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текст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известен полный состав газовой смеси атмосферы. Чистый сухой воздух в основном со­стоит из газообразных азота (78,08%) и кислорода (20,94%). Остальные компоненты, хотя и присутствуют лишь в незначительных количествах, также играют важную роль. Это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углерода(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углекислый газ, ока­зывающий сильное влияние на температуру земной атмосферы (0,03%); небольшие количества (меньше 0,002%) неона, гелия, криптона и водо­рода. Важным компонентом воздуха является водяной пар. Содержание водяного пара колеблется от 0% по объему в сухом воздухе и примерно 4% во влажном воздухе. В нижних слоях атмосферы имеется большое количество взвешенных твердых и жидких частиц, образующих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аэрозо­ли 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пыль, дым, туман.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для жизни огромно: можно прожить около месяца без еды, несколько дней без воды, но без воздуха не проживешь и нескольких минут. Начиная с высоты 10 км, под действием ультрафио­летового излучения Солнца происходит превращение молекул кислорода в озон. Разреженный слой озона поглощает около 97% ультрафиолето­вого излучения Солнца, которое весьма опасно для живых организмов, и защищает от него поверхность Земли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прозрачна для основной части солнечного излучения — видимого света. Но тепловое (инфракрасное) излучение Земли поглоща­ется молекулами углекислого газа, воды, метана, другими органическими молекулами. Это излучение вновь возвращается на поверхность Земли. Земная атмосфера - это ловушка для энергии. 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619672" y="36361"/>
            <a:ext cx="7488832" cy="87235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диагностиче­ская работа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«Воздух»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844</TotalTime>
  <Words>2189</Words>
  <Application>Microsoft Office PowerPoint</Application>
  <PresentationFormat>Экран (4:3)</PresentationFormat>
  <Paragraphs>329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Система оценки  метапредметных результатов   при формировании функциональной (естественнонаучной) грамотности  на уроках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MOU-RS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познакомимся!</dc:title>
  <dc:creator>Olga</dc:creator>
  <cp:lastModifiedBy>Андрей</cp:lastModifiedBy>
  <cp:revision>71</cp:revision>
  <cp:lastPrinted>2018-11-21T19:23:16Z</cp:lastPrinted>
  <dcterms:created xsi:type="dcterms:W3CDTF">2011-01-25T14:29:25Z</dcterms:created>
  <dcterms:modified xsi:type="dcterms:W3CDTF">2019-04-03T21:36:18Z</dcterms:modified>
</cp:coreProperties>
</file>