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5.jpg" ContentType="image/png"/>
  <Override PartName="/ppt/media/image6.jpg" ContentType="image/png"/>
  <Override PartName="/ppt/media/image7.jpg" ContentType="image/png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Реализация технической направленности во внеурочной деятельности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i="1" dirty="0" smtClean="0"/>
              <a:t>Заместитель директора по ИКТ </a:t>
            </a:r>
            <a:r>
              <a:rPr lang="ru-RU" i="1" dirty="0" err="1" smtClean="0"/>
              <a:t>гбоу</a:t>
            </a:r>
            <a:r>
              <a:rPr lang="ru-RU" i="1" dirty="0" smtClean="0"/>
              <a:t> </a:t>
            </a:r>
            <a:r>
              <a:rPr lang="ru-RU" i="1" dirty="0" err="1" smtClean="0"/>
              <a:t>сош</a:t>
            </a:r>
            <a:r>
              <a:rPr lang="ru-RU" i="1" dirty="0" smtClean="0"/>
              <a:t> «</a:t>
            </a:r>
            <a:r>
              <a:rPr lang="ru-RU" i="1" dirty="0" err="1" smtClean="0"/>
              <a:t>оц</a:t>
            </a:r>
            <a:r>
              <a:rPr lang="ru-RU" i="1" dirty="0" smtClean="0"/>
              <a:t>» южный город»</a:t>
            </a:r>
          </a:p>
          <a:p>
            <a:pPr algn="r"/>
            <a:r>
              <a:rPr lang="ru-RU" i="1" dirty="0" smtClean="0"/>
              <a:t>Чигарев </a:t>
            </a:r>
            <a:r>
              <a:rPr lang="ru-RU" i="1" dirty="0" err="1" smtClean="0"/>
              <a:t>алексей</a:t>
            </a:r>
            <a:r>
              <a:rPr lang="ru-RU" i="1" dirty="0" smtClean="0"/>
              <a:t> </a:t>
            </a:r>
            <a:r>
              <a:rPr lang="ru-RU" i="1" dirty="0" err="1" smtClean="0"/>
              <a:t>александрович</a:t>
            </a:r>
            <a:endParaRPr lang="ru-RU" i="1" dirty="0" smtClean="0"/>
          </a:p>
          <a:p>
            <a:pPr algn="r"/>
            <a:r>
              <a:rPr lang="ru-RU" i="1" dirty="0" smtClean="0"/>
              <a:t>Для связи:</a:t>
            </a:r>
            <a:r>
              <a:rPr lang="en-US" i="1" dirty="0" smtClean="0"/>
              <a:t> chigarev1147@gmail.com</a:t>
            </a:r>
            <a:r>
              <a:rPr lang="ru-RU" i="1" dirty="0" smtClean="0"/>
              <a:t> 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24225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Полезные сайты и приложения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44" y="1674795"/>
            <a:ext cx="9519385" cy="4928135"/>
          </a:xfrm>
        </p:spPr>
      </p:pic>
    </p:spTree>
    <p:extLst>
      <p:ext uri="{BB962C8B-B14F-4D97-AF65-F5344CB8AC3E}">
        <p14:creationId xmlns:p14="http://schemas.microsoft.com/office/powerpoint/2010/main" val="76088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493524"/>
          </a:xfrm>
        </p:spPr>
        <p:txBody>
          <a:bodyPr/>
          <a:lstStyle/>
          <a:p>
            <a:pPr algn="ctr"/>
            <a:r>
              <a:rPr lang="ru-RU" b="1" dirty="0" smtClean="0"/>
              <a:t>Благодарим за внимание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9830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200" b="1" i="1" dirty="0"/>
              <a:t>«Россия должна быть готовой конкурировать в сфере научных</a:t>
            </a:r>
            <a:br>
              <a:rPr lang="ru-RU" sz="2200" b="1" i="1" dirty="0"/>
            </a:br>
            <a:r>
              <a:rPr lang="ru-RU" sz="2200" b="1" i="1" dirty="0"/>
              <a:t>разработок и </a:t>
            </a:r>
            <a:r>
              <a:rPr lang="ru-RU" sz="2200" b="1" i="1" dirty="0" smtClean="0"/>
              <a:t>технологий, </a:t>
            </a:r>
            <a:r>
              <a:rPr lang="ru-RU" sz="2200" b="1" i="1" dirty="0"/>
              <a:t>и обеспечить себе суверенитет в этом вопросе.</a:t>
            </a:r>
            <a:br>
              <a:rPr lang="ru-RU" sz="2200" b="1" i="1" dirty="0"/>
            </a:br>
            <a:r>
              <a:rPr lang="ru-RU" sz="2200" b="1" i="1" dirty="0"/>
              <a:t>Речь идет не о самоизоляции, а о лидерстве в ключевых направлениях»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sz="2000" b="1" i="1" dirty="0"/>
              <a:t>В.В. Путин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33" y="1771048"/>
            <a:ext cx="7603958" cy="4475749"/>
          </a:xfrm>
        </p:spPr>
      </p:pic>
    </p:spTree>
    <p:extLst>
      <p:ext uri="{BB962C8B-B14F-4D97-AF65-F5344CB8AC3E}">
        <p14:creationId xmlns:p14="http://schemas.microsoft.com/office/powerpoint/2010/main" val="32916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Реализация технической направленности в 2018-2019 учебном году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Реализуется 22 программы по следующим направлениям:</a:t>
            </a:r>
          </a:p>
          <a:p>
            <a:r>
              <a:rPr lang="ru-RU" i="1" dirty="0" smtClean="0"/>
              <a:t>Робототехника;</a:t>
            </a:r>
          </a:p>
          <a:p>
            <a:r>
              <a:rPr lang="ru-RU" i="1" dirty="0" smtClean="0"/>
              <a:t>3</a:t>
            </a:r>
            <a:r>
              <a:rPr lang="en-US" i="1" dirty="0" smtClean="0"/>
              <a:t>D</a:t>
            </a:r>
            <a:r>
              <a:rPr lang="ru-RU" i="1" dirty="0" smtClean="0"/>
              <a:t>-моделирование;</a:t>
            </a:r>
          </a:p>
          <a:p>
            <a:r>
              <a:rPr lang="ru-RU" i="1" dirty="0" smtClean="0"/>
              <a:t>Программирование;</a:t>
            </a:r>
          </a:p>
          <a:p>
            <a:r>
              <a:rPr lang="ru-RU" i="1" dirty="0" smtClean="0"/>
              <a:t>Металлообработка;</a:t>
            </a:r>
          </a:p>
          <a:p>
            <a:r>
              <a:rPr lang="ru-RU" i="1" dirty="0" smtClean="0"/>
              <a:t>Виртуальная и дополненная реальность;</a:t>
            </a:r>
          </a:p>
          <a:p>
            <a:r>
              <a:rPr lang="en-US" i="1" dirty="0" smtClean="0"/>
              <a:t>Web-</a:t>
            </a:r>
            <a:r>
              <a:rPr lang="ru-RU" i="1" dirty="0" smtClean="0"/>
              <a:t>дизайн;</a:t>
            </a:r>
          </a:p>
          <a:p>
            <a:r>
              <a:rPr lang="ru-RU" i="1" dirty="0" smtClean="0"/>
              <a:t>Беспилотные летательные технологии.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050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Кадровый потенциал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Заместитель директора по ИКТ;</a:t>
            </a:r>
          </a:p>
          <a:p>
            <a:r>
              <a:rPr lang="ru-RU" i="1" dirty="0" smtClean="0"/>
              <a:t>Методист;</a:t>
            </a:r>
          </a:p>
          <a:p>
            <a:r>
              <a:rPr lang="ru-RU" i="1" dirty="0" smtClean="0"/>
              <a:t>Три педагога информатики;</a:t>
            </a:r>
          </a:p>
          <a:p>
            <a:r>
              <a:rPr lang="ru-RU" i="1" dirty="0" smtClean="0"/>
              <a:t>Три педагога технологии;</a:t>
            </a:r>
          </a:p>
          <a:p>
            <a:r>
              <a:rPr lang="ru-RU" i="1" dirty="0" smtClean="0"/>
              <a:t>Два педагога дополнительного образования.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4790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Материально-техническая база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9" y="1768225"/>
            <a:ext cx="3051210" cy="20626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07" y="1768225"/>
            <a:ext cx="3051210" cy="20626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85" y="1768225"/>
            <a:ext cx="3051210" cy="2062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29" y="4184167"/>
            <a:ext cx="3051210" cy="2062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07" y="4180157"/>
            <a:ext cx="3051210" cy="20666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85" y="4180157"/>
            <a:ext cx="3051210" cy="206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487 обучающихся занимаются техническим творчеством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1941479"/>
            <a:ext cx="3122579" cy="23321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06" y="1941479"/>
            <a:ext cx="3122580" cy="2332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01" y="1941479"/>
            <a:ext cx="3122580" cy="2332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33" y="4273616"/>
            <a:ext cx="3122579" cy="23321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27" y="4273616"/>
            <a:ext cx="3122580" cy="233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0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Значимые результаты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9" y="1059420"/>
            <a:ext cx="2656284" cy="35417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501" y="1059420"/>
            <a:ext cx="2656284" cy="3541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270" y="1925694"/>
            <a:ext cx="2656284" cy="3541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9" y="4584383"/>
            <a:ext cx="3898231" cy="20994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54" y="4601132"/>
            <a:ext cx="3898231" cy="20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7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Полезные сайты и приложения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83" y="1607419"/>
            <a:ext cx="9644514" cy="5101389"/>
          </a:xfrm>
        </p:spPr>
      </p:pic>
    </p:spTree>
    <p:extLst>
      <p:ext uri="{BB962C8B-B14F-4D97-AF65-F5344CB8AC3E}">
        <p14:creationId xmlns:p14="http://schemas.microsoft.com/office/powerpoint/2010/main" val="2945388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Полезные сайты и приложения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703673"/>
            <a:ext cx="9288379" cy="4793380"/>
          </a:xfrm>
        </p:spPr>
      </p:pic>
    </p:spTree>
    <p:extLst>
      <p:ext uri="{BB962C8B-B14F-4D97-AF65-F5344CB8AC3E}">
        <p14:creationId xmlns:p14="http://schemas.microsoft.com/office/powerpoint/2010/main" val="4189163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54</TotalTime>
  <Words>116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Tw Cen MT</vt:lpstr>
      <vt:lpstr>Контур</vt:lpstr>
      <vt:lpstr>Реализация технической направленности во внеурочной деятельности</vt:lpstr>
      <vt:lpstr>«Россия должна быть готовой конкурировать в сфере научных разработок и технологий, и обеспечить себе суверенитет в этом вопросе. Речь идет не о самоизоляции, а о лидерстве в ключевых направлениях» В.В. Путин </vt:lpstr>
      <vt:lpstr>Реализация технической направленности в 2018-2019 учебном году</vt:lpstr>
      <vt:lpstr>Кадровый потенциал</vt:lpstr>
      <vt:lpstr>Материально-техническая база</vt:lpstr>
      <vt:lpstr>487 обучающихся занимаются техническим творчеством </vt:lpstr>
      <vt:lpstr>Значимые результаты</vt:lpstr>
      <vt:lpstr>Полезные сайты и приложения</vt:lpstr>
      <vt:lpstr>Полезные сайты и приложения</vt:lpstr>
      <vt:lpstr>Полезные сайты и приложения</vt:lpstr>
      <vt:lpstr>Благодарим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технической направленности во внеурочной деятельности</dc:title>
  <dc:creator>Алексей и Анна</dc:creator>
  <cp:lastModifiedBy>Алексей и Анна</cp:lastModifiedBy>
  <cp:revision>6</cp:revision>
  <dcterms:created xsi:type="dcterms:W3CDTF">2019-04-03T16:54:09Z</dcterms:created>
  <dcterms:modified xsi:type="dcterms:W3CDTF">2019-04-03T17:48:28Z</dcterms:modified>
</cp:coreProperties>
</file>