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73" r:id="rId16"/>
    <p:sldId id="274" r:id="rId17"/>
    <p:sldId id="275" r:id="rId18"/>
    <p:sldId id="269" r:id="rId19"/>
    <p:sldId id="271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Monotype Corsiva" pitchFamily="66" charset="0"/>
              </a:rPr>
              <a:t>Проектная деятельность в средней группе</a:t>
            </a:r>
            <a:br>
              <a:rPr lang="ru-RU" sz="4000" b="1" dirty="0">
                <a:latin typeface="Monotype Corsiva" pitchFamily="66" charset="0"/>
              </a:rPr>
            </a:br>
            <a:r>
              <a:rPr lang="ru-RU" sz="4000" b="1" dirty="0">
                <a:latin typeface="Monotype Corsiva" pitchFamily="66" charset="0"/>
              </a:rPr>
              <a:t>«Использование малых форм фольклора</a:t>
            </a:r>
            <a:br>
              <a:rPr lang="ru-RU" sz="4000" b="1" dirty="0">
                <a:latin typeface="Monotype Corsiva" pitchFamily="66" charset="0"/>
              </a:rPr>
            </a:br>
            <a:r>
              <a:rPr lang="ru-RU" sz="4000" b="1" dirty="0">
                <a:latin typeface="Monotype Corsiva" pitchFamily="66" charset="0"/>
              </a:rPr>
              <a:t>в развитии речи детей».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65313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Московкина Ю.В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6926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д/с « Алые паруса»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Знакомство с русскими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народными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(разучивание)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63888" y="945802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Петя-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петушок"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9384" y="94580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Умываемся с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потешкой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ИЯ\Desktop\проект\IMG_20220416_191846_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40" y="1678496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ИЯ\Desktop\проект\IMG_20220416_191842_3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-43364" r="-30137" b="24659"/>
          <a:stretch/>
        </p:blipFill>
        <p:spPr bwMode="auto">
          <a:xfrm>
            <a:off x="3563888" y="299695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ЮЛИЯ\Desktop\проект\20220412_0904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3" t="2222" r="25000" b="-2222"/>
          <a:stretch/>
        </p:blipFill>
        <p:spPr bwMode="auto">
          <a:xfrm>
            <a:off x="467544" y="2276872"/>
            <a:ext cx="324662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373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Пересказ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сказки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«Теремок », «Волк и семеро козлят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2736"/>
            <a:ext cx="3102496" cy="2326872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1297"/>
          <a:stretch/>
        </p:blipFill>
        <p:spPr bwMode="auto">
          <a:xfrm rot="5400000">
            <a:off x="365455" y="1514865"/>
            <a:ext cx="2644871" cy="229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 r="18318"/>
          <a:stretch/>
        </p:blipFill>
        <p:spPr bwMode="auto">
          <a:xfrm rot="5225726">
            <a:off x="2902089" y="2266109"/>
            <a:ext cx="2643460" cy="219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16"/>
            <a:ext cx="8229600" cy="1143000"/>
          </a:xfrm>
        </p:spPr>
        <p:txBody>
          <a:bodyPr/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r>
              <a:rPr lang="ru-RU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204102" y="836712"/>
            <a:ext cx="4038600" cy="4525963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Инсценировка 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сказки на новый лад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"Сказка о царе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29313" y="4552509"/>
            <a:ext cx="4038600" cy="178965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Настольный театр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Волк и семеро козлят»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ЮЛИЯ\Desktop\проект\IMG_20220416_191655_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3462025" cy="25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ЮЛИЯ\Desktop\проект\20220415_1012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 b="19073"/>
          <a:stretch/>
        </p:blipFill>
        <p:spPr bwMode="auto">
          <a:xfrm rot="5400000">
            <a:off x="3085999" y="1314601"/>
            <a:ext cx="2978790" cy="216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ЮЛИЯ\Desktop\проект\20220415_101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09" y="1088015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ИЯ\Desktop\проект\20220415_1007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6" y="1998394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«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Знакомство с русской народной одеждой»</a:t>
            </a:r>
          </a:p>
        </p:txBody>
      </p:sp>
      <p:pic>
        <p:nvPicPr>
          <p:cNvPr id="2050" name="Picture 2" descr="C:\Users\ЮЛИЯ\Desktop\проект\IMG_20220416_191706_5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/>
          <a:stretch/>
        </p:blipFill>
        <p:spPr bwMode="auto">
          <a:xfrm>
            <a:off x="346836" y="1628800"/>
            <a:ext cx="4170217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ИЯ\Desktop\проект\IMG_20220416_191818_2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/>
          <a:stretch/>
        </p:blipFill>
        <p:spPr bwMode="auto">
          <a:xfrm>
            <a:off x="4644008" y="1867136"/>
            <a:ext cx="397321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Вечер загадок и скороговорок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ЮЛИЯ\Desktop\проект\20220412_091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94979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ЮЛИЯ\Desktop\IMG-20220414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872203" cy="36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908720"/>
            <a:ext cx="7344816" cy="132474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детей с историей русской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матрешки и народными куклами 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ИЯ\Desktop\проект\IMG_20220416_191703_4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6465" r="2054" b="10101"/>
          <a:stretch/>
        </p:blipFill>
        <p:spPr bwMode="auto">
          <a:xfrm>
            <a:off x="611560" y="2132856"/>
            <a:ext cx="3055708" cy="35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9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частушки пропоём ..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r="3711" b="5548"/>
          <a:stretch/>
        </p:blipFill>
        <p:spPr bwMode="auto">
          <a:xfrm>
            <a:off x="395536" y="1484784"/>
            <a:ext cx="3696132" cy="376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ЮЛИЯ\Desktop\проект\IMG_20220416_191814_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6480720" cy="504055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Пословицы и пальчиковые игры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3284" y="3789040"/>
            <a:ext cx="3726668" cy="12961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Когда я ем -  глух и нем»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«Бабушкины пирожки»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«Этот пальчик хочет спать»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52128"/>
            <a:ext cx="3419872" cy="25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14" y="1152128"/>
            <a:ext cx="2346297" cy="31283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15" y="3789040"/>
            <a:ext cx="1815666" cy="2420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t="19550" r="9657" b="15096"/>
          <a:stretch/>
        </p:blipFill>
        <p:spPr>
          <a:xfrm>
            <a:off x="6660232" y="586691"/>
            <a:ext cx="2088232" cy="31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196752"/>
            <a:ext cx="7992888" cy="11087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Декоративное рисование  «Дымковская барышня»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Хороводные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«Каравай»,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«Зайка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зайка, что с тобой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r="20050"/>
          <a:stretch/>
        </p:blipFill>
        <p:spPr>
          <a:xfrm>
            <a:off x="467544" y="1988840"/>
            <a:ext cx="2701636" cy="3028950"/>
          </a:xfrm>
        </p:spPr>
      </p:pic>
      <p:pic>
        <p:nvPicPr>
          <p:cNvPr id="1026" name="Picture 2" descr="C:\Users\ЮЛИЯ\Desktop\проект\20220412_0941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7" r="39894" b="13195"/>
          <a:stretch/>
        </p:blipFill>
        <p:spPr bwMode="auto">
          <a:xfrm rot="5400000">
            <a:off x="5943674" y="1530823"/>
            <a:ext cx="2893071" cy="261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ИЯ\Desktop\проект\20220412_095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93" y="4293096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t="15484"/>
          <a:stretch/>
        </p:blipFill>
        <p:spPr bwMode="auto">
          <a:xfrm>
            <a:off x="3347864" y="1677437"/>
            <a:ext cx="2632179" cy="215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6056" y="933629"/>
            <a:ext cx="3370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Русская народная игра «Ручеёк»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552154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«Карусель»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детского фольклора в развитии речи и приобщение к истокам народной культуры детей соответствует принципам и направлениям Федерального государственного образовательного стандарта дошкольного образования. В ходе освоения малых фольклорных жанров происходит совершенствование речи, легко и естественно активизируется словарь ребенка, совершенствуется звуковая культура речи, ее интонационный строй. Дети приобретают опыт социального поведения, формируется отношение к окружающему миру, потому как каждое произведение народного творчества имеет нравственную направленность.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8607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Рассказ о русских народных инструментах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ИЯ\Desktop\печать\20220418_1549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046712" cy="37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3384376" cy="4813995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Консультация для родителей "Роль фольклора в развитии речи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детей«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Передвижная библиотека для родителей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песенки, прибаутки,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заклички,загадки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Консультация для родителей "Сказка в жизни ребёнка"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552395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1575454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695627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Расскажи скороговорку по схеме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ЮЛИЯ\Desktop\проект\IMG_20220416_191832_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4939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ЮЛИЯ\Desktop\проект\IMG_20220416_191856_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/>
          <a:stretch/>
        </p:blipFill>
        <p:spPr bwMode="auto">
          <a:xfrm>
            <a:off x="3707904" y="2276872"/>
            <a:ext cx="2499742" cy="27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ЮЛИЯ\Desktop\проект\IMG_20220416_191735_0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9" r="2024"/>
          <a:stretch/>
        </p:blipFill>
        <p:spPr bwMode="auto">
          <a:xfrm>
            <a:off x="683568" y="1549890"/>
            <a:ext cx="3024336" cy="43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ЮЛИЯ\Desktop\проект\IMG_20220416_191825_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38640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568" y="508395"/>
            <a:ext cx="4038600" cy="62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b="14883"/>
          <a:stretch/>
        </p:blipFill>
        <p:spPr>
          <a:xfrm rot="5400000">
            <a:off x="4827573" y="1835934"/>
            <a:ext cx="3568460" cy="2578129"/>
          </a:xfrm>
        </p:spPr>
      </p:pic>
      <p:sp>
        <p:nvSpPr>
          <p:cNvPr id="4" name="Прямоугольник 3"/>
          <p:cNvSpPr/>
          <p:nvPr/>
        </p:nvSpPr>
        <p:spPr>
          <a:xfrm>
            <a:off x="899592" y="949769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Настольно - печатная игра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Бродилка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фольклору»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8741">
            <a:off x="378571" y="3019087"/>
            <a:ext cx="3461141" cy="25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Почему наши дети плохо говорят? Может, потому, что мы разучились с ними разговаривать. Общаясь со своими детьми, родители не используют народные песенки,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сказки, поговорки, которые так понятны детям. Зачастую родители заменяют живое общение с детьми видеотехникой, компьютерными играми, которые дают готовые слуховые и зрительные образы.   Устное народное творчество обладает удивительной способностью пробуждать в людях доброе начало. Использование в работе с детьми устного народного творчества создает уникальные условия для развития речи, мышления детей, мотивации поведения, накопления положительного морального опыта в межличностных отношениях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 творческий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игровой 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реализации проекта: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3 месяца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педагоги, дети средней группы, родители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повышение интереса детей к русскому народному творчеству; создание условий для активного использования фольклора в речевой деятельности детей, развитие творческих, познавательных, коммуникативных способностей детей на основе устного народного творчества.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5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Развивать слуховое внимание, понимание речи, звукоподражание, активизировать словарный запас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детей. Учить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внимательно, слушать и запоминать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малые художественные произведения,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загадки,учить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детей играть в народные игры и водить хороводы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Развивать у детей художественно – речевые исполнительские способности - выразительности, эмоциональности исполнения, умения применять разнообразные интонации, выражающие характер произведения.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детей представления о малых фольклорных жанрах эмоционально-положительное отношение 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нему. Обогащать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чувства, воображение и речь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детей. Воспитывать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дружеские чувства и гуманные взаимоотношение между детьми через художественные произведения и народные игры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Привлекать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родителей к активному участию по данному направлению работы, участвовать в праздниках и развлечениях.</a:t>
            </a:r>
          </a:p>
        </p:txBody>
      </p:sp>
    </p:spTree>
    <p:extLst>
      <p:ext uri="{BB962C8B-B14F-4D97-AF65-F5344CB8AC3E}">
        <p14:creationId xmlns:p14="http://schemas.microsoft.com/office/powerpoint/2010/main" val="20332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последовательно познакомятся с малыми формами фольклора, с народными играми и хороводами, с народным рукотворным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творчеством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Обогатится речь за счет образных выражений, активизируется словарь ребенка, совершенствуются навыки диалогической речи, её грамматический строй, развивается эмоциональная выразительность речи.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Расширится и активизируется словарный запас детей;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Укрепятся коллективные действия, взаимодействия;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проявится эмоционально – положительное отношение к детскому фольклору, формируется устойчивый интерес к народному творчеству.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У детей появятся навыки общения и совместной игры.</a:t>
            </a:r>
          </a:p>
        </p:txBody>
      </p:sp>
    </p:spTree>
    <p:extLst>
      <p:ext uri="{BB962C8B-B14F-4D97-AF65-F5344CB8AC3E}">
        <p14:creationId xmlns:p14="http://schemas.microsoft.com/office/powerpoint/2010/main" val="13500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2941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sz="9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-подготовительный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Обозначение актуальности и темы будущего проекта.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Постановка цели 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задач. Составление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плана реализации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Составление плана работы с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родителями.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• Работа с методическим материалом, литературой по данной теме.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Пополнение различных видов театра (пальчиковый, настольный, театр на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,).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Подбор народных игр,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 загадок, сказок, пальчиковой гимнастики, наглядного материала.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Привлечение родителей к текущему проекту. Индивидуальные беседы, консультации с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родителями.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этап – основной. 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Познавательно-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русских народных сказок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петух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лиса», «Репка», «Коза- дереза», «Лиса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заяц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петух».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2829545" cy="35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180" y="2992388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Знакомство с колыбельными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песнями: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"Ходит сон близ окон", "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Баюшки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- баю…"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448272" cy="326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70340"/>
            <a:ext cx="2398399" cy="3234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4" y="1705908"/>
            <a:ext cx="2430322" cy="32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795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Проектная деятельность в средней группе «Использование малых форм фольклора в развитии речи детей». </vt:lpstr>
      <vt:lpstr>Актуальность: </vt:lpstr>
      <vt:lpstr>Проблема:</vt:lpstr>
      <vt:lpstr>Презентация PowerPoint</vt:lpstr>
      <vt:lpstr>Задачи: </vt:lpstr>
      <vt:lpstr>Ожидаемые результаты </vt:lpstr>
      <vt:lpstr>Этапы реализации проекта: </vt:lpstr>
      <vt:lpstr>II этап – основной.  Формы реализации проекта:</vt:lpstr>
      <vt:lpstr>Презентация PowerPoint</vt:lpstr>
      <vt:lpstr>Знакомство с русскими народными  потешками (разучивание)</vt:lpstr>
      <vt:lpstr>Пересказ сказки «Теремок », «Волк и семеро козлят». </vt:lpstr>
      <vt:lpstr>Театрализованная деятельность.</vt:lpstr>
      <vt:lpstr> «Знакомство с русской народной одеждой»</vt:lpstr>
      <vt:lpstr>Вечер загадок и скороговорок </vt:lpstr>
      <vt:lpstr>Презентация PowerPoint</vt:lpstr>
      <vt:lpstr>Мы частушки пропоём ..</vt:lpstr>
      <vt:lpstr>Пословицы и пальчиковые игры </vt:lpstr>
      <vt:lpstr>Изобразительная деятельность</vt:lpstr>
      <vt:lpstr>Игровая деятельность </vt:lpstr>
      <vt:lpstr>Рассказ о русских народных инструментах </vt:lpstr>
      <vt:lpstr>Работа с родителями </vt:lpstr>
      <vt:lpstr>Расскажи скороговорку по схеме </vt:lpstr>
      <vt:lpstr>Отгадай загадку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средней группе «Использование малых форм фольклора в развитии речи детей».</dc:title>
  <dc:creator>yuliya</dc:creator>
  <cp:lastModifiedBy>ЮЛИЯ</cp:lastModifiedBy>
  <cp:revision>37</cp:revision>
  <dcterms:modified xsi:type="dcterms:W3CDTF">2022-04-27T07:04:17Z</dcterms:modified>
</cp:coreProperties>
</file>