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116633"/>
            <a:ext cx="6332240" cy="64807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МБДОУ д/с « Алые паруса»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4577" y="1844824"/>
            <a:ext cx="7467903" cy="4608512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Проектная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в средней группе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«Этот славный День Победы!»</a:t>
            </a:r>
          </a:p>
          <a:p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Московкина Ю.В.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8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Просмотр видеофильма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 Расскажите детям о войне»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ИЯ\Desktop\печать\20220504_091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4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Акция « Окно победы»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814" y="1196752"/>
            <a:ext cx="3025760" cy="308580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607" y="1644895"/>
            <a:ext cx="2605896" cy="3474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715766" cy="3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64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847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 Аллея цветов»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ИЯ\Desktop\печать\20220426_1048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65693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2610" y="2286342"/>
            <a:ext cx="4108209" cy="3081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2405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6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Конкурс рисунков «Я рисую День Победы»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1902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057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Поход к мемориалам памяти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2" y="1196752"/>
            <a:ext cx="3048986" cy="406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31" y="980728"/>
            <a:ext cx="2664296" cy="359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72" y="1988838"/>
            <a:ext cx="3059832" cy="412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91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группе было создано: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«Окно победы»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«Альбом памяти»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828552" cy="45259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2399" r="20493" b="13649"/>
          <a:stretch/>
        </p:blipFill>
        <p:spPr>
          <a:xfrm rot="5400000">
            <a:off x="-4773" y="2195750"/>
            <a:ext cx="4460776" cy="32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7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424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908720"/>
            <a:ext cx="6768752" cy="54006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Патриотическое воспитание ребенка – это основа формирования будущего гражданина.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сожалению, с каждым днем теряется связь поколений, очень мало осталось в живых ветеранов Великой Отечественной войны. Детям необходимо рассказать о Великой отечественной войне, о ее героях, о победе нашего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00200"/>
            <a:ext cx="5915000" cy="4525963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Расширение знаний детей о Великой Отечественной войне и ее героях, воспитание  детей в духе патриотизма, любви к Родине.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0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908720"/>
            <a:ext cx="6851104" cy="576064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Сформировать у детей представления о войне, защитниках Родины, празднике «День Победы!»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Рассказать о подвигах солдат и тружеников тыла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Познакомить с художественными и музыкальными произведениями военных лет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Развивать коммуникативные навыки, воображение, мышление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Развивать умение взаимодействовать друг с другом, побуждать к совместной деятельности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Воспитывать чувство  гордости и патриотизма к своей Родине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0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476672"/>
            <a:ext cx="6275040" cy="5649491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информационно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познавательный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Продолжительность проекта: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краткосрочный 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Участники 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средней группы, родители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5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0015" y="-99392"/>
            <a:ext cx="4404369" cy="1143000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6" y="119303"/>
            <a:ext cx="2169047" cy="288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79912" y="987945"/>
            <a:ext cx="4921811" cy="11521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Акция «Голубь мира»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все начиналось……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719" y="2636912"/>
            <a:ext cx="2507881" cy="334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04" y="2330181"/>
            <a:ext cx="2705421" cy="360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2588065" cy="345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9936"/>
            <a:ext cx="3029383" cy="369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/>
          <a:stretch/>
        </p:blipFill>
        <p:spPr bwMode="auto">
          <a:xfrm rot="5400000">
            <a:off x="5038606" y="280114"/>
            <a:ext cx="401661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t="414" r="16616"/>
          <a:stretch/>
        </p:blipFill>
        <p:spPr bwMode="auto">
          <a:xfrm rot="5725649">
            <a:off x="2456388" y="2166848"/>
            <a:ext cx="3836387" cy="430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Аппликация «Вечный огонь»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3500206" cy="262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t="-1097" r="21285" b="1510"/>
          <a:stretch/>
        </p:blipFill>
        <p:spPr bwMode="auto">
          <a:xfrm rot="5217177">
            <a:off x="1076128" y="119963"/>
            <a:ext cx="3458689" cy="466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780884" cy="283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16227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Нетрадиционное рисование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( манкой) « Салют победы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96263" y="1829066"/>
            <a:ext cx="4318664" cy="323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7"/>
            <a:ext cx="3684873" cy="276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01965" y="3570843"/>
            <a:ext cx="3438997" cy="257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209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МБДОУ д/с « Алые паруса»</vt:lpstr>
      <vt:lpstr>Актуальность</vt:lpstr>
      <vt:lpstr>Цель</vt:lpstr>
      <vt:lpstr>Задачи проекта</vt:lpstr>
      <vt:lpstr>Презентация PowerPoint</vt:lpstr>
      <vt:lpstr>Реализация проекта</vt:lpstr>
      <vt:lpstr>Презентация PowerPoint</vt:lpstr>
      <vt:lpstr>Аппликация «Вечный огонь»</vt:lpstr>
      <vt:lpstr>Нетрадиционное рисование  ( манкой) « Салют победы </vt:lpstr>
      <vt:lpstr>Просмотр видеофильма  « Расскажите детям о войне»</vt:lpstr>
      <vt:lpstr>Работа с родителями: Акция « Окно победы» </vt:lpstr>
      <vt:lpstr>« Аллея цветов»</vt:lpstr>
      <vt:lpstr>Конкурс рисунков «Я рисую День Победы»</vt:lpstr>
      <vt:lpstr>Поход к мемориалам памяти </vt:lpstr>
      <vt:lpstr>В группе было создано:  «Окно победы» «Альбом памяти»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</dc:creator>
  <cp:lastModifiedBy>ЮЛИЯ</cp:lastModifiedBy>
  <cp:revision>14</cp:revision>
  <dcterms:modified xsi:type="dcterms:W3CDTF">2022-05-11T06:07:16Z</dcterms:modified>
</cp:coreProperties>
</file>