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9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4384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Детям о их правах</a:t>
            </a:r>
            <a:endParaRPr lang="ru-RU" sz="6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1524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дети имеют права и равную ценность.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Никто не должен подвергаться дискриминации.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D:\Общественный инспектор\работа общественного инспектора\Консультации\Права детей\1271855840_003.jpg"/>
          <p:cNvPicPr>
            <a:picLocks noChangeAspect="1" noChangeArrowheads="1"/>
          </p:cNvPicPr>
          <p:nvPr/>
        </p:nvPicPr>
        <p:blipFill>
          <a:blip r:embed="rId2"/>
          <a:srcRect b="10410"/>
          <a:stretch>
            <a:fillRect/>
          </a:stretch>
        </p:blipFill>
        <p:spPr bwMode="auto">
          <a:xfrm>
            <a:off x="2362200" y="1219200"/>
            <a:ext cx="41910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первую очередь всегда должны учитываться интересы ребенка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Общественный инспектор\работа общественного инспектора\Консультации\Права детей\1271855756_0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0416"/>
          <a:stretch>
            <a:fillRect/>
          </a:stretch>
        </p:blipFill>
        <p:spPr bwMode="auto">
          <a:xfrm>
            <a:off x="2514600" y="1447800"/>
            <a:ext cx="4177359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ребенок имеет право на жизнь и развитие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Общественный инспектор\работа общественного инспектора\Консультации\Права детей\1271855834_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3888"/>
          <a:stretch>
            <a:fillRect/>
          </a:stretch>
        </p:blipFill>
        <p:spPr bwMode="auto">
          <a:xfrm>
            <a:off x="2590800" y="1219200"/>
            <a:ext cx="44196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имеет право на имя и национальность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Общественный инспектор\работа общественного инспектора\Консультации\Права детей\1271855810_0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6418"/>
          <a:stretch>
            <a:fillRect/>
          </a:stretch>
        </p:blipFill>
        <p:spPr bwMode="auto">
          <a:xfrm>
            <a:off x="2438400" y="762000"/>
            <a:ext cx="4114800" cy="5863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не должен жить отдельно от своих родителей против своего желания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Общественный инспектор\работа общественного инспектора\Консультации\Права детей\1271855779_008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7360"/>
          <a:stretch>
            <a:fillRect/>
          </a:stretch>
        </p:blipFill>
        <p:spPr bwMode="auto">
          <a:xfrm>
            <a:off x="2895600" y="1447800"/>
            <a:ext cx="4310406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685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имеет право на игры, отдых, досуг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Общественный инспектор\работа общественного инспектора\Консультации\Права детей\1271855782_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7360"/>
          <a:stretch>
            <a:fillRect/>
          </a:stretch>
        </p:blipFill>
        <p:spPr bwMode="auto">
          <a:xfrm>
            <a:off x="2286000" y="1143000"/>
            <a:ext cx="4724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Любой ребенок с физическими или психическими недостатками имеет право на достойную жизнь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Общественный инспектор\работа общественного инспектора\Консультации\Права детей\1271855848_0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9096"/>
          <a:stretch>
            <a:fillRect/>
          </a:stretch>
        </p:blipFill>
        <p:spPr bwMode="auto">
          <a:xfrm>
            <a:off x="2590800" y="1371600"/>
            <a:ext cx="4271032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имеет право на бесплатное начальное образование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Общественный инспектор\работа общественного инспектора\Консультации\Права детей\1271855779_0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7360"/>
          <a:stretch>
            <a:fillRect/>
          </a:stretch>
        </p:blipFill>
        <p:spPr bwMode="auto">
          <a:xfrm>
            <a:off x="2667000" y="1219200"/>
            <a:ext cx="4136827" cy="5104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80</Words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Детям о их правах</vt:lpstr>
      <vt:lpstr>Слайд 2</vt:lpstr>
      <vt:lpstr>В первую очередь всегда должны учитываться интересы ребенка</vt:lpstr>
      <vt:lpstr>Каждый ребенок имеет право на жизнь и развитие</vt:lpstr>
      <vt:lpstr>Ребенок имеет право на имя и национальность</vt:lpstr>
      <vt:lpstr>Ребенок не должен жить отдельно от своих родителей против своего желания</vt:lpstr>
      <vt:lpstr>Ребенок имеет право на игры, отдых, досуг</vt:lpstr>
      <vt:lpstr>Любой ребенок с физическими или психическими недостатками имеет право на достойную жизнь</vt:lpstr>
      <vt:lpstr>Ребенок имеет право на бесплатное начальное образование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Детям о правах</dc:title>
  <dc:creator>Татьяна</dc:creator>
  <cp:lastModifiedBy>Татьяна</cp:lastModifiedBy>
  <cp:revision>6</cp:revision>
  <dcterms:created xsi:type="dcterms:W3CDTF">2017-01-22T15:40:08Z</dcterms:created>
  <dcterms:modified xsi:type="dcterms:W3CDTF">2017-01-22T17:00:45Z</dcterms:modified>
</cp:coreProperties>
</file>