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19050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300" b="1" i="1" kern="0" dirty="0" smtClean="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Родителями быть нелегко, но плохо, </a:t>
            </a:r>
            <a:br>
              <a:rPr lang="ru-RU" sz="4300" b="1" i="1" kern="0" dirty="0" smtClean="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i="1" kern="0" dirty="0" smtClean="0">
                <a:solidFill>
                  <a:srgbClr val="301800"/>
                </a:solidFill>
                <a:latin typeface="Times New Roman" pitchFamily="18" charset="0"/>
                <a:cs typeface="Times New Roman" pitchFamily="18" charset="0"/>
              </a:rPr>
              <a:t>если нелегко от этого нашим детям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://pulsev.com.ua/images/stories/3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438400"/>
            <a:ext cx="5905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2011 году  в России около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2496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погибли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вследствие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 ним физического насилия.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от 30 до 50 %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погибших детей убиты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родителями  или лицами, их заменяющими.</a:t>
            </a:r>
          </a:p>
          <a:p>
            <a:pPr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2786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несовершеннолетних стали потерпевшими, их здоровью был причинен тяжкий вред.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Татьяна\Desktop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Татьяна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Татьяна\Desktop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Татьяна\Desktop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Татьян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Татьяна\Desktop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9144000" cy="2209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Жестокое обращение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умышленное или неосторожное обращение или действия со стороны взрослых, которые привели к травмам, нарушению в развитии, смерти ребенка, либо угрожают его правам и благополучию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usanin.udm.ru/upload/resize_cache/iblock/80d/469_1000_1/80dc25bc4f7e2162bd35e30a15635b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352800"/>
            <a:ext cx="4467225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9144000" cy="27432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жестокого обращения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семье</a:t>
            </a:r>
          </a:p>
          <a:p>
            <a:pPr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Насилие над ребенком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физическое, психологическое, социальное воздействие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buNone/>
              <a:defRPr/>
            </a:pP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 стороны другого человека, семьи, группы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государства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вынуждающее его прерывать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значимую</a:t>
            </a:r>
          </a:p>
          <a:p>
            <a:pPr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исполнять другую либо угрожающее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физическому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или психологическому здоровью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ya-roditel.ru/upload/medialibrary/566/5660a0c4246e5fec7a933e53b62fffb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0"/>
            <a:ext cx="3429000" cy="2270373"/>
          </a:xfrm>
          <a:prstGeom prst="rect">
            <a:avLst/>
          </a:prstGeom>
          <a:noFill/>
        </p:spPr>
      </p:pic>
      <p:pic>
        <p:nvPicPr>
          <p:cNvPr id="15364" name="Picture 4" descr="http://femaleworld.info/wp-content/uploads/2012/05/179180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971800" cy="223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3505201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насилия: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Психологическое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(эмоциональное) насилие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Пренебрежение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нуждами и интересами ребенка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насилие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Сексуальное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насилие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prosto-mariya.ru/uploads/images/default/kak_nakazyvat_rebe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4029489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тьяна\Desktop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Татьяна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Татьяна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тьян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42324" cy="6141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тьяна\Desktop\308355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33238" y="0"/>
            <a:ext cx="9577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151</Words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9</cp:revision>
  <dcterms:created xsi:type="dcterms:W3CDTF">2017-01-22T17:26:18Z</dcterms:created>
  <dcterms:modified xsi:type="dcterms:W3CDTF">2017-01-22T18:54:38Z</dcterms:modified>
</cp:coreProperties>
</file>