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E3A8F-FC8C-442C-B68A-A2BB99DCBB51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95F14-74C4-4434-9849-29AFC72AC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0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Этих прав лишить не может</a:t>
            </a:r>
          </a:p>
          <a:p>
            <a:r>
              <a:rPr lang="ru-RU" dirty="0" smtClean="0"/>
              <a:t>Вас никто и никогда.</a:t>
            </a:r>
          </a:p>
          <a:p>
            <a:r>
              <a:rPr lang="ru-RU" b="1" dirty="0" smtClean="0"/>
              <a:t>Право каждое поможет</a:t>
            </a:r>
          </a:p>
          <a:p>
            <a:r>
              <a:rPr lang="ru-RU" b="1" dirty="0" smtClean="0"/>
              <a:t>Быть счастливым вам всегда!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2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Никто не может </a:t>
            </a:r>
          </a:p>
          <a:p>
            <a:r>
              <a:rPr lang="ru-RU" b="1" dirty="0" smtClean="0"/>
              <a:t>Работать вас заставить- обижать.</a:t>
            </a:r>
          </a:p>
          <a:p>
            <a:r>
              <a:rPr lang="ru-RU" b="1" dirty="0" smtClean="0"/>
              <a:t>Вы запомните одно –</a:t>
            </a:r>
          </a:p>
          <a:p>
            <a:r>
              <a:rPr lang="ru-RU" b="1" dirty="0" smtClean="0"/>
              <a:t>Обижать запрещено.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1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На любовь имеют право</a:t>
            </a:r>
          </a:p>
          <a:p>
            <a:r>
              <a:rPr lang="ru-RU" b="1" dirty="0" smtClean="0"/>
              <a:t>Все ребята на Земле,</a:t>
            </a:r>
          </a:p>
          <a:p>
            <a:r>
              <a:rPr lang="ru-RU" b="1" dirty="0" smtClean="0"/>
              <a:t>На заботу и на ласку,</a:t>
            </a:r>
          </a:p>
          <a:p>
            <a:r>
              <a:rPr lang="ru-RU" b="1" dirty="0" smtClean="0"/>
              <a:t>Право жить в своей семье.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8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Если вдруг захочет кто-то</a:t>
            </a:r>
          </a:p>
          <a:p>
            <a:r>
              <a:rPr lang="ru-RU" b="1" dirty="0" smtClean="0"/>
              <a:t>Запретить ходить вам в школу,</a:t>
            </a:r>
          </a:p>
          <a:p>
            <a:r>
              <a:rPr lang="ru-RU" b="1" dirty="0" smtClean="0"/>
              <a:t>Знайте сразу – он не прав – </a:t>
            </a:r>
          </a:p>
          <a:p>
            <a:r>
              <a:rPr lang="ru-RU" b="1" dirty="0" smtClean="0"/>
              <a:t>Не дано таких им прав.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5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Сохранить своё здоровье – </a:t>
            </a:r>
          </a:p>
          <a:p>
            <a:r>
              <a:rPr lang="ru-RU" b="1" dirty="0" smtClean="0"/>
              <a:t>Право есть у нас такое.</a:t>
            </a:r>
          </a:p>
          <a:p>
            <a:r>
              <a:rPr lang="ru-RU" b="1" dirty="0" smtClean="0"/>
              <a:t>Заболеть, когда случиться – </a:t>
            </a:r>
          </a:p>
          <a:p>
            <a:r>
              <a:rPr lang="ru-RU" b="1" dirty="0" smtClean="0"/>
              <a:t>Каждый вправе полечиться.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3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 дом без спроса к вам никто</a:t>
            </a:r>
          </a:p>
          <a:p>
            <a:r>
              <a:rPr lang="ru-RU" b="1" dirty="0" smtClean="0"/>
              <a:t>Заходить не может.</a:t>
            </a:r>
          </a:p>
          <a:p>
            <a:r>
              <a:rPr lang="ru-RU" b="1" dirty="0" smtClean="0"/>
              <a:t>Ваши вещи и добро</a:t>
            </a:r>
          </a:p>
          <a:p>
            <a:r>
              <a:rPr lang="ru-RU" b="1" dirty="0" smtClean="0"/>
              <a:t>Брать не может тоже.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19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Никто не может </a:t>
            </a:r>
          </a:p>
          <a:p>
            <a:r>
              <a:rPr lang="ru-RU" b="1" dirty="0" smtClean="0"/>
              <a:t>Делать больно, обижать.</a:t>
            </a:r>
          </a:p>
          <a:p>
            <a:r>
              <a:rPr lang="ru-RU" b="1" dirty="0" smtClean="0"/>
              <a:t>Вы запомните одно –</a:t>
            </a:r>
          </a:p>
          <a:p>
            <a:r>
              <a:rPr lang="ru-RU" b="1" dirty="0" smtClean="0"/>
              <a:t>Бить людей запрещено.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10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 правах своих послушай,</a:t>
            </a:r>
          </a:p>
          <a:p>
            <a:r>
              <a:rPr lang="ru-RU" b="1" dirty="0" smtClean="0"/>
              <a:t>И запомни крепко их!</a:t>
            </a:r>
          </a:p>
          <a:p>
            <a:r>
              <a:rPr lang="ru-RU" b="1" dirty="0" smtClean="0"/>
              <a:t>Только знай, что очень нужно</a:t>
            </a:r>
          </a:p>
          <a:p>
            <a:r>
              <a:rPr lang="ru-RU" b="1" dirty="0" smtClean="0"/>
              <a:t>Уважать права других.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17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Этих прав лишить не может</a:t>
            </a:r>
          </a:p>
          <a:p>
            <a:r>
              <a:rPr lang="ru-RU" b="1" dirty="0" smtClean="0"/>
              <a:t>Вас никто и никогда.</a:t>
            </a:r>
          </a:p>
          <a:p>
            <a:r>
              <a:rPr lang="ru-RU" b="1" dirty="0" smtClean="0"/>
              <a:t>Право каждое поможет</a:t>
            </a:r>
          </a:p>
          <a:p>
            <a:r>
              <a:rPr lang="ru-RU" b="1" dirty="0" smtClean="0"/>
              <a:t>Быть счастливым вам всегда!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45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 своих правах мы все равны:</a:t>
            </a:r>
          </a:p>
          <a:p>
            <a:r>
              <a:rPr lang="ru-RU" b="1" dirty="0" smtClean="0"/>
              <a:t>И взрослые и дети.</a:t>
            </a:r>
          </a:p>
          <a:p>
            <a:r>
              <a:rPr lang="ru-RU" b="1" dirty="0" smtClean="0"/>
              <a:t>Все расы, веры, языки – </a:t>
            </a:r>
          </a:p>
          <a:p>
            <a:r>
              <a:rPr lang="ru-RU" b="1" dirty="0" smtClean="0"/>
              <a:t>Все люди на планете.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9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8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3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3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74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0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7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7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4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6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9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2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57CD2-1451-479A-B5B0-962444469DB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CED66-3A1D-4AC5-BC88-8E68E6DC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microsoft.com/office/2007/relationships/hdphoto" Target="../media/hdphoto10.wdp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1.wdp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microsoft.com/office/2007/relationships/hdphoto" Target="../media/hdphoto5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8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" y="0"/>
            <a:ext cx="9134652" cy="6858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43408"/>
            <a:ext cx="9548855" cy="7848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3140968"/>
            <a:ext cx="604867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just"/>
            <a:r>
              <a:rPr lang="ru-RU" sz="66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Я  ребёнок</a:t>
            </a:r>
          </a:p>
          <a:p>
            <a:pPr algn="just"/>
            <a:r>
              <a:rPr lang="ru-RU" sz="66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Имею  право!</a:t>
            </a:r>
            <a:endParaRPr lang="ru-RU" sz="66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5" y="18936"/>
            <a:ext cx="9152090" cy="683906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4744"/>
            <a:ext cx="278400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33700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1278"/>
            <a:ext cx="9152090" cy="685672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86" y="2960641"/>
            <a:ext cx="3852000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75959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152089" cy="674136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41" y="4221088"/>
            <a:ext cx="12192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89882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0"/>
            <a:ext cx="9152090" cy="6858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1"/>
            <a:ext cx="2191301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44523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-12398"/>
            <a:ext cx="9152090" cy="687039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0"/>
            <a:ext cx="1100442" cy="100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947" y="3573016"/>
            <a:ext cx="48196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28567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0"/>
            <a:ext cx="9152090" cy="6858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23950"/>
            <a:ext cx="66675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5225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" y="0"/>
            <a:ext cx="9100961" cy="6858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3" y="1484784"/>
            <a:ext cx="4356000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96530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18758"/>
            <a:ext cx="9152090" cy="683924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80728"/>
            <a:ext cx="12668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34318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9152090" cy="6858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1047750"/>
            <a:ext cx="66770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6305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15310"/>
            <a:ext cx="9152090" cy="684269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Сердце 2"/>
          <p:cNvSpPr/>
          <p:nvPr/>
        </p:nvSpPr>
        <p:spPr>
          <a:xfrm>
            <a:off x="395536" y="116632"/>
            <a:ext cx="8208912" cy="6480720"/>
          </a:xfrm>
          <a:prstGeom prst="hear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652384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209</Words>
  <Application>Microsoft Office PowerPoint</Application>
  <PresentationFormat>Экран (4:3)</PresentationFormat>
  <Paragraphs>52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Microsoft PowerPoint  «Дети имеют право» (старший дошкольный возраст)</dc:title>
  <dc:creator>Воспитатель ДОУ: Садовская Е.Е.</dc:creator>
  <cp:keywords>Презентация Microsoft PowerPoint  «Дети имеют право» (старший дошкольный возраст)</cp:keywords>
  <cp:lastModifiedBy>Dell</cp:lastModifiedBy>
  <cp:revision>10</cp:revision>
  <dcterms:created xsi:type="dcterms:W3CDTF">2019-12-04T17:34:21Z</dcterms:created>
  <dcterms:modified xsi:type="dcterms:W3CDTF">2022-05-04T18:31:34Z</dcterms:modified>
  <cp:category>Дошкольники</cp:category>
  <cp:contentStatus>Презентация Microsoft PowerPoint  «Дети имеют право» (старший дошкольный возраст)</cp:contentStatus>
</cp:coreProperties>
</file>