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79125\Desktop\Мои документы\Оформление\фоны для презентаций\1614693557_145-p-fon-s-ramkami-dlya-bukleta-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344816" cy="2304255"/>
          </a:xfrm>
        </p:spPr>
        <p:txBody>
          <a:bodyPr>
            <a:noAutofit/>
          </a:bodyPr>
          <a:lstStyle/>
          <a:p>
            <a:r>
              <a:rPr lang="ru-RU" sz="6600" dirty="0" err="1" smtClean="0">
                <a:solidFill>
                  <a:srgbClr val="0070C0"/>
                </a:solidFill>
                <a:latin typeface="Lobster" panose="02000506000000020003" pitchFamily="2" charset="0"/>
              </a:rPr>
              <a:t>Лепбук</a:t>
            </a:r>
            <a:r>
              <a:rPr lang="ru-RU" sz="4800" dirty="0">
                <a:solidFill>
                  <a:srgbClr val="0070C0"/>
                </a:solidFill>
                <a:latin typeface="Lobster" panose="02000506000000020003" pitchFamily="2" charset="0"/>
              </a:rPr>
              <a:t/>
            </a:r>
            <a:br>
              <a:rPr lang="ru-RU" sz="4800" dirty="0">
                <a:solidFill>
                  <a:srgbClr val="0070C0"/>
                </a:solidFill>
                <a:latin typeface="Lobster" panose="02000506000000020003" pitchFamily="2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Lobster" panose="02000506000000020003" pitchFamily="2" charset="0"/>
              </a:rPr>
              <a:t>«Всё о правах детей»</a:t>
            </a:r>
            <a:r>
              <a:rPr lang="ru-RU" sz="4800" dirty="0">
                <a:solidFill>
                  <a:srgbClr val="FF0000"/>
                </a:solidFill>
                <a:latin typeface="Lobster" panose="02000506000000020003" pitchFamily="2" charset="0"/>
              </a:rPr>
              <a:t/>
            </a:r>
            <a:br>
              <a:rPr lang="ru-RU" sz="4800" dirty="0">
                <a:solidFill>
                  <a:srgbClr val="FF0000"/>
                </a:solidFill>
                <a:latin typeface="Lobster" panose="02000506000000020003" pitchFamily="2" charset="0"/>
              </a:rPr>
            </a:br>
            <a:endParaRPr lang="ru-RU" sz="4800" dirty="0">
              <a:solidFill>
                <a:srgbClr val="FF0000"/>
              </a:solidFill>
              <a:latin typeface="Lobster" panose="02000506000000020003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4554506" cy="457851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125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79125\Desktop\Мои документы\Оформление\фоны для презентаций\1614693557_145-p-fon-s-ramkami-dlya-bukleta-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79125\Desktop\Лепбук О правах\image-06-05-22-01-4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343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79125\Desktop\Лепбук О правах\image-06-05-22-01-44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01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12"/>
            <a:ext cx="9143999" cy="686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794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79125\Desktop\Лепбук О правах\image-06-05-22-01-44-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537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79125\Desktop\Лепбук О правах\image-06-05-22-01-44-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4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79125\Desktop\Лепбук О правах\image-06-05-22-01-44-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3995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79125\Desktop\Лепбук О правах\image-06-05-22-01-44-7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429000"/>
            <a:ext cx="413995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7993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Лепбук «Всё о правах детей»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 по правовому просвещению  детей старшего дошкольного возраста  «Я имею право….»</dc:title>
  <dc:creator>Елена Недбайлова</dc:creator>
  <cp:lastModifiedBy>Елена</cp:lastModifiedBy>
  <cp:revision>4</cp:revision>
  <dcterms:created xsi:type="dcterms:W3CDTF">2022-05-06T07:54:56Z</dcterms:created>
  <dcterms:modified xsi:type="dcterms:W3CDTF">2022-05-06T11:16:56Z</dcterms:modified>
</cp:coreProperties>
</file>