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84" r:id="rId2"/>
    <p:sldId id="299" r:id="rId3"/>
    <p:sldId id="298" r:id="rId4"/>
    <p:sldId id="300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862C8-6F01-4B9C-8EC2-076D0E06A961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E059-5794-44B4-8ECA-BCD9F304B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20A061-357E-4DA0-84F3-5F79745EC53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04448" cy="1228725"/>
          </a:xfrm>
        </p:spPr>
        <p:txBody>
          <a:bodyPr>
            <a:normAutofit/>
          </a:bodyPr>
          <a:lstStyle/>
          <a:p>
            <a:r>
              <a:rPr lang="ru-RU" dirty="0" smtClean="0"/>
              <a:t>     Виртуальная выставка </a:t>
            </a:r>
            <a:br>
              <a:rPr lang="ru-RU" dirty="0" smtClean="0"/>
            </a:br>
            <a:r>
              <a:rPr lang="ru-RU" dirty="0" smtClean="0"/>
              <a:t>«Твори, выдумывай, пробуй»</a:t>
            </a:r>
            <a:endParaRPr lang="ru-RU" dirty="0"/>
          </a:p>
        </p:txBody>
      </p:sp>
      <p:pic>
        <p:nvPicPr>
          <p:cNvPr id="3" name="Picture 2" descr="C:\Documents and Settings\User\Рабочий стол\тех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894862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96837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Погреб – устроенная и покрытая яма, для хранения съестных припасов; в хорошем погребе, при защите его от зною и стужи, летом прохладно, а зимой не мерзнет…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В. И. Даль «Толковый словарь»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Как предполагают историки, погреба появились не так уж давно, во всяком случае, неандертальцы ими не пользовались. Вырастить урожай на садовом участке – это можно сказать, половина дела. Вторая половина, не менее важная – сохранить его как можно дольше, в идеале до – нового  урожая.  Для длительного  хранения огородной продукции необходимо, чтобы в погребе: была постоянная, не зависящая от времени года минимальная плюсовая температура, полностью отсутствовала сырость, всегда был свежий воздух, имелась вытяжная вентиляция.</a:t>
            </a:r>
            <a:endParaRPr lang="ru-RU" sz="1400" dirty="0"/>
          </a:p>
        </p:txBody>
      </p:sp>
      <p:pic>
        <p:nvPicPr>
          <p:cNvPr id="1026" name="Picture 2" descr="C:\Documents and Settings\User\Рабочий стол\па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1650"/>
            <a:ext cx="3510732" cy="360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Погреба, лабазы, овощехранилища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Андреев А. Погреба, лабазы, овощехранилища / А. Андреев. – М. 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2008. – 192 с.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Автор поделится с вами опытом, как самому построить, либо грамотно проконтролировать строительство овощехранилищ с минимально возможными трудовыми и денежными затратами. Вы также узнаете, как построить небольшие, но емкие овощехранилища на балконе или в лоджии городских квартир.</a:t>
            </a:r>
            <a:endParaRPr lang="ru-RU" sz="1400" dirty="0"/>
          </a:p>
        </p:txBody>
      </p:sp>
      <p:pic>
        <p:nvPicPr>
          <p:cNvPr id="2050" name="Picture 2" descr="C:\Documents and Settings\User\Рабочий стол\эээ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952624"/>
            <a:ext cx="2623964" cy="349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мастерством люди не родятся, но добытым мастерством гордятся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Пословица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 хотите получить удовольствие от работы, занимаясь строительством дома или делая капитальный ремонт? Используйте </a:t>
            </a:r>
            <a:r>
              <a:rPr lang="ru-RU" sz="1600" dirty="0" err="1" smtClean="0"/>
              <a:t>гипсокартон</a:t>
            </a:r>
            <a:r>
              <a:rPr lang="ru-RU" sz="1600" dirty="0" smtClean="0"/>
              <a:t> – высококачественный современный строительный материал,  - и вы непременно оцените его преимущества. </a:t>
            </a:r>
            <a:r>
              <a:rPr lang="ru-RU" sz="1600" dirty="0" err="1" smtClean="0"/>
              <a:t>Гипсокартон</a:t>
            </a:r>
            <a:r>
              <a:rPr lang="ru-RU" sz="1600" dirty="0" smtClean="0"/>
              <a:t> – он незаменим для современного строительства и ремонта. У него широкие возможности, он экологически чист и удобен в эксплуатации.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ги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104531" cy="4050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Работы с </a:t>
            </a:r>
            <a:r>
              <a:rPr lang="ru-RU" dirty="0" err="1" smtClean="0"/>
              <a:t>гипсокартоном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Добров В.Работы с </a:t>
            </a:r>
            <a:r>
              <a:rPr lang="ru-RU" sz="1400" dirty="0" err="1" smtClean="0"/>
              <a:t>гипсокартоном</a:t>
            </a:r>
            <a:r>
              <a:rPr lang="ru-RU" sz="1400" dirty="0" smtClean="0"/>
              <a:t>. – М. : ООО ТД «Издательство Мир книги», 2009. – 256 с.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 книге вы найдете подробное описание материала, узнаете о его преимуществах, получите рекомендации по облицовке  стен, монтажу перегородок, изготовлению пола, устройству потолка. Используя </a:t>
            </a:r>
            <a:r>
              <a:rPr lang="ru-RU" sz="1400" dirty="0" err="1" smtClean="0"/>
              <a:t>гипсокартон</a:t>
            </a:r>
            <a:r>
              <a:rPr lang="ru-RU" sz="1400" dirty="0" smtClean="0"/>
              <a:t>, вы сможете превратить  в жизнь самые различные дизайнерские проекты. Также в книге имеется информация о заделке стыков после монтажа конструкций и правилах ремонта обшивок из </a:t>
            </a:r>
            <a:r>
              <a:rPr lang="ru-RU" sz="1400" dirty="0" err="1" smtClean="0"/>
              <a:t>гипсокартона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р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28392" cy="494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Голова научит , а руки сделают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Пословица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Испокон веков люди стремились сделать свое жилище теплым. Первые отопительные приборы появились еще в каменном веке и представляли собой открытые очаги огня, на которых готовили пищу, вокруг которых грелись и над которыми произносили заклинания. О чем вы думаете, когда речь заходит о домашнем очаге? Конечно же о родных и близких, о том, как вам комфортно в их окружении, о той любви, которую они проявляют к вам, о тех чувствах, что вы испытываете к ним. </a:t>
            </a:r>
            <a:r>
              <a:rPr lang="ru-RU" sz="1800" dirty="0" smtClean="0"/>
              <a:t> </a:t>
            </a:r>
            <a:r>
              <a:rPr lang="ru-RU" sz="1600" dirty="0" smtClean="0"/>
              <a:t>Тепло душевное и тепло физическое – так мало и в тоже время так много надо, для того, чтобы ваш дом стал настоящим оазисом комфорта и благополучия.</a:t>
            </a:r>
            <a:endParaRPr lang="ru-RU" sz="1600" dirty="0"/>
          </a:p>
        </p:txBody>
      </p:sp>
      <p:pic>
        <p:nvPicPr>
          <p:cNvPr id="3074" name="Picture 2" descr="C:\Documents and Settings\User\Рабочий стол\отоплени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5"/>
            <a:ext cx="38884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Отопление загородного дома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Малышев А. Отопление загородного дома. – Издательство ООО «</a:t>
            </a:r>
            <a:r>
              <a:rPr lang="ru-RU" sz="1400" dirty="0" err="1" smtClean="0"/>
              <a:t>Аделант</a:t>
            </a:r>
            <a:r>
              <a:rPr lang="ru-RU" sz="1400" dirty="0" smtClean="0"/>
              <a:t>», 2008. – 384 с.</a:t>
            </a:r>
          </a:p>
          <a:p>
            <a:r>
              <a:rPr lang="ru-RU" sz="1400" dirty="0" smtClean="0"/>
              <a:t>Данная книга знакомит читателя с основными видами отопления загородного дома. Книга состоит из трех основных глав. Первая посвящена традиционному водяному отоплению. Во второй главе речь пойдет о популярном во всем мире и перспективном в нашей стране прямом электрическом отоплении, при котором не нужен теплоноситель, так как электрическая энергия напрямую преобразуется в тепловую. Последняя глава посвящена печному отоплению. В ней читатель узнает, что лучше: печь или камин. Надеемся, что наша книга поможет вам и ваш дом станет истинным воплощением домашнего уюта!</a:t>
            </a:r>
          </a:p>
          <a:p>
            <a:endParaRPr lang="ru-RU" sz="1400" dirty="0"/>
          </a:p>
        </p:txBody>
      </p:sp>
      <p:pic>
        <p:nvPicPr>
          <p:cNvPr id="4098" name="Picture 2" descr="C:\Documents and Settings\User\Рабочий стол\отп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4" y="1772816"/>
            <a:ext cx="2737495" cy="403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своем доме как хочу, так и ворочу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Пословица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Жилище – это не только помещение для жилья, просто квадратные метры.  Это место, где человек отдыхает, восстанавливает силы, развивает творческие наклонности, общается с другими. Обобщая все это, можно сказать, что дом – это уют и комфорт, красиво со вкусом обставленная небольшая территория, где рационально используется каждый метр площади, придавая жилищу своеобразный, неповторимый облик. Изготовление мебели в России – один из древнейших видов прикладного искусства. А мебель изготовленная своими руками, всегда приносит много радости и удовольствия.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ждж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Мебель для нашего дома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Левадный В. Мебель для нашего дома. – Издательство ООО «</a:t>
            </a:r>
            <a:r>
              <a:rPr lang="ru-RU" sz="1400" dirty="0" err="1" smtClean="0"/>
              <a:t>Аделант</a:t>
            </a:r>
            <a:r>
              <a:rPr lang="ru-RU" sz="1400" dirty="0" smtClean="0"/>
              <a:t>», 2006. – 288 с.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Книга содержит 56 коротких, но насыщенных описаний различных видов домашней мебели. Каждое описание иллюстрировано понятными читателю схемами сборки, которые позволяют изготовить детали в домашних условиях и собрать из них конкретное изделие. Виды столярных соединений, изготовление гнутых элементов, украшение мебели художественной резьбой. Шкафы-купе, прихожие, столы и стулья, мягкая и плетеная мебель. Обо всем этом вы прочтете в этой книге.</a:t>
            </a:r>
            <a:endParaRPr lang="ru-RU" sz="1400" dirty="0"/>
          </a:p>
        </p:txBody>
      </p:sp>
      <p:pic>
        <p:nvPicPr>
          <p:cNvPr id="2050" name="Picture 2" descr="C:\Documents and Settings\User\Рабочий стол\меб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4" y="1466850"/>
            <a:ext cx="3050679" cy="419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Лучше дома своего нет на свете ничего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Пословица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1520" y="1371600"/>
            <a:ext cx="378708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Хозяин ли дома, хозяйка ли – каждый ежедневно сталкивается с целым фронтом нескончаемых работ, мелких, неприятных и обязательных. Домашняя работа может быть не в тягость, и не потребуется посвящать ей все свободное время. Главное это все делать с радостью, с хорошим настроением и правильно организовать свой быт. Прохудился кран, сломался утюг, залили соседи, сгорела проводка – это все мелочи. Все не так плохо, все не так страшно, все решаемо.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ыв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96044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1000 советов хозяину дома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1000 советов хозяину дома. – СПб: </a:t>
            </a:r>
            <a:r>
              <a:rPr lang="ru-RU" sz="1400" dirty="0" err="1" smtClean="0"/>
              <a:t>Лениздат</a:t>
            </a:r>
            <a:r>
              <a:rPr lang="ru-RU" sz="1400" dirty="0" smtClean="0"/>
              <a:t>, «Ленинград», 2005. – 320 с.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 книге сделан краткий обзор неполадок и работ, которые на первый взгляд, требуют привлечения профессионалов. Однако пользуясь нашими советами, вы вполне сможете справиться самостоятельно с проблемами. Цель этой книги – чтобы ваш дом стал уютнее, семейная лодка не разбилась о быт и чтобы домашние хлопоты не заслоняли собой повседневную жизнь.  Вы узнаете как планировать виды работ, которые необходимо выполнять в доме, как без особых усилий поддерживать свой дом в порядке и чистоте. Здесь даны советы на самые разные случаи жизни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жджд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180774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Помните ли вы, как вязали свои первые носки? Пять коротких чулочных спиц и маленький клубок найдут место в любой сумочке и не дадут вам скучать в поезде или машине. В этом нет ничего удивительного, так как в наше время, благодаря не только разнообразным узорам и мотивам для вязания, но и самой разнообразной пряже, вы можете связать носки на любой вкус и в любом стиле: от одноцветных носков в резинку до носков в разноцветную полоску или  с многоцветными вывязанными или вышитыми мотивами.  В наши дни связанные в ручную носки носят с самой различной одеждой: с джинсами, длинной юбкой, брючным костюмом или кожаными брюками.</a:t>
            </a:r>
            <a:endParaRPr lang="ru-RU" sz="16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Кто хочет много знать, тому надо много вязать...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Пословица</a:t>
            </a:r>
            <a:endParaRPr lang="ru-RU" sz="1800" dirty="0"/>
          </a:p>
        </p:txBody>
      </p:sp>
      <p:pic>
        <p:nvPicPr>
          <p:cNvPr id="3074" name="Picture 2" descr="C:\Documents and Settings\User\Рабочий стол\но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779912" cy="382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Семь раз отмерь, один раз отрежь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Пословица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Чтобы научиться новому делу, лучше начинать с азов. Новые идеи и подходы к изготовлению домашнего убранства и к отделке одежды вызовут у вас множество идей  и желание шить. Самостоятельное изготовление предметов домашнего убранства приносит большое удовлетворение, но из-за «устрашающих» размеров некоторых из них, например занавесок или покрывал, многие не решаются приступить к их шитью. Но не надо бояться, нужно пробовать!</a:t>
            </a:r>
            <a:endParaRPr lang="ru-RU" sz="1600" dirty="0"/>
          </a:p>
        </p:txBody>
      </p:sp>
      <p:pic>
        <p:nvPicPr>
          <p:cNvPr id="3074" name="Picture 2" descr="C:\Documents and Settings\User\Рабочий стол\шь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888432" cy="372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28600"/>
            <a:ext cx="7922840" cy="758825"/>
          </a:xfrm>
        </p:spPr>
        <p:txBody>
          <a:bodyPr/>
          <a:lstStyle/>
          <a:p>
            <a:r>
              <a:rPr lang="ru-RU" dirty="0" smtClean="0"/>
              <a:t> Шьем дома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 Шьем дома. – Издательство «</a:t>
            </a:r>
            <a:r>
              <a:rPr lang="ru-RU" sz="1400" dirty="0" err="1" smtClean="0"/>
              <a:t>Внешсигма</a:t>
            </a:r>
            <a:r>
              <a:rPr lang="ru-RU" sz="1400" dirty="0" smtClean="0"/>
              <a:t>» Москва, 2000. – 161 с.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Эта книга по домашнему шитью содержит подробные инструкции как для начинающих, так и для тех, кто хочет усовершенствовать свои знания в этом деле.  В главе посвященной пошиву одежды, подробно разбираются все составляющие детали одежды – рукава, воротники, манжеты и т.п. и описываются операции по их шитью. В главе, посвященной корректировке выкроек и перешиванию одежды, объясняется, как подогнать выкройку по фигуре, и предлагается несколько вариантов обновления одежды, которая стала мала или вышла из моды. Последняя глава посвящена уходу за вещами и их ремонту, включая штопку.</a:t>
            </a:r>
            <a:endParaRPr lang="ru-RU" sz="1400" dirty="0"/>
          </a:p>
        </p:txBody>
      </p:sp>
      <p:pic>
        <p:nvPicPr>
          <p:cNvPr id="4098" name="Picture 2" descr="C:\Documents and Settings\User\Рабочий стол\эжэхэх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224943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251520" y="228600"/>
            <a:ext cx="8282880" cy="1112168"/>
          </a:xfrm>
        </p:spPr>
        <p:txBody>
          <a:bodyPr>
            <a:normAutofit/>
          </a:bodyPr>
          <a:lstStyle/>
          <a:p>
            <a:r>
              <a:rPr lang="ru-RU" dirty="0" smtClean="0"/>
              <a:t>Женщины, книга для вас. Вяжем носки. Новые идеи</a:t>
            </a:r>
            <a:endParaRPr lang="ru-RU" dirty="0"/>
          </a:p>
        </p:txBody>
      </p:sp>
      <p:pic>
        <p:nvPicPr>
          <p:cNvPr id="20" name="Содержимое 19" descr="носк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113"/>
            <a:ext cx="3384376" cy="3952875"/>
          </a:xfrm>
        </p:spPr>
      </p:pic>
      <p:sp>
        <p:nvSpPr>
          <p:cNvPr id="18" name="Содержимое 17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Женщины, книга для вас. Вяжем носки. Новые идеи . – Изд-во «</a:t>
            </a:r>
            <a:r>
              <a:rPr lang="ru-RU" sz="1400" dirty="0" err="1" smtClean="0"/>
              <a:t>Внешсигма</a:t>
            </a:r>
            <a:r>
              <a:rPr lang="ru-RU" sz="1400" dirty="0" smtClean="0"/>
              <a:t>», 1999. – 80 с.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 книге описывается простое и понятное описание техники вязания носков. Среди множества моделей выберите для себя и своих близких и попробуйте связать носки. Чтобы убедиться в том, что готовые носки будут вам в пору, прежде чем приступить к своей первой паре, обязательно изготовьте образец плотности вязания. Мы благодарим фирму «</a:t>
            </a:r>
            <a:r>
              <a:rPr lang="en-US" sz="1400" dirty="0" err="1" smtClean="0"/>
              <a:t>Schachenmayr</a:t>
            </a:r>
            <a:r>
              <a:rPr lang="ru-RU" sz="1400" dirty="0" smtClean="0"/>
              <a:t>» ,  а особенно </a:t>
            </a:r>
            <a:r>
              <a:rPr lang="ru-RU" sz="1400" dirty="0" err="1" smtClean="0"/>
              <a:t>Штефанию</a:t>
            </a:r>
            <a:r>
              <a:rPr lang="ru-RU" sz="1400" dirty="0" smtClean="0"/>
              <a:t> </a:t>
            </a:r>
            <a:r>
              <a:rPr lang="ru-RU" sz="1400" dirty="0" err="1" smtClean="0"/>
              <a:t>Швайгерер</a:t>
            </a:r>
            <a:r>
              <a:rPr lang="ru-RU" sz="1400" dirty="0" smtClean="0"/>
              <a:t> и </a:t>
            </a:r>
            <a:r>
              <a:rPr lang="ru-RU" sz="1400" dirty="0" err="1" smtClean="0"/>
              <a:t>Гизелу</a:t>
            </a:r>
            <a:r>
              <a:rPr lang="ru-RU" sz="1400" dirty="0" smtClean="0"/>
              <a:t> </a:t>
            </a:r>
            <a:r>
              <a:rPr lang="ru-RU" sz="1400" dirty="0" err="1" smtClean="0"/>
              <a:t>Клеппнер</a:t>
            </a:r>
            <a:r>
              <a:rPr lang="ru-RU" sz="1400" dirty="0" smtClean="0"/>
              <a:t> за поддержку в работе над моделями для этой книги. Успехов вам в вязании!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34400" cy="7588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Умелец да рукодельник и себе и людям радость приносит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 Пословица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Наверное вы любите совершать долгие и увлекательные прогулки по лесу. Вернувшись из такого путешествия, вы приносите домой всевозможные коряги, шишки, желуди, кусочки мха, а если повезет, то и перья лесных птиц. Как хочется найти этому богатству применение!  Можно сделать смешных человечков из желудей, гномиков из шишек, выточенные из сосновой коры – очень милые и симпатичные игрушки. Эти сувениры украсят любую квартиру, станут прекрасным подарком друзьям.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скорлу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75688" cy="1184275"/>
          </a:xfrm>
        </p:spPr>
        <p:txBody>
          <a:bodyPr>
            <a:normAutofit/>
          </a:bodyPr>
          <a:lstStyle/>
          <a:p>
            <a:r>
              <a:rPr lang="ru-RU" dirty="0" smtClean="0"/>
              <a:t>Соломка, скорлупка, цветочек – подарки для мам и для дочек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Артамонова Е. Соломка, скорлупка, цветочек – подарки для мам и для дочек: Секреты-самоделки. – М.: Изд-во  </a:t>
            </a:r>
            <a:r>
              <a:rPr lang="ru-RU" sz="1400" dirty="0" err="1" smtClean="0"/>
              <a:t>ЭКСМО-Пресс</a:t>
            </a:r>
            <a:r>
              <a:rPr lang="ru-RU" sz="1400" dirty="0" smtClean="0"/>
              <a:t>, 2001. – 64 с.</a:t>
            </a:r>
          </a:p>
          <a:p>
            <a:endParaRPr lang="ru-RU" sz="1400" dirty="0" smtClean="0"/>
          </a:p>
          <a:p>
            <a:r>
              <a:rPr lang="ru-RU" sz="1400" dirty="0" smtClean="0"/>
              <a:t> Не бойтесь трудностей – эта книжка построена так, чтобы не только научиться полезным и нужным навыкам, но и превратить этот процесс в настоящее удовольствие.  Автор рекомендует эту книгу в первую очередь детям и подросткам. Она рассказывает о том, что умеет сама, а к каждой модели прибавила рисунки и эскизы, некоторые даже в натуральную величину. Речь идет о простых вещах, без которых не обходится ни одна сложная работа: умение правильно держать ножницы, клеить, не разлив клей, и чтобы ваши пальчики научились выполнять тонкую работу.</a:t>
            </a:r>
            <a:endParaRPr lang="ru-RU" sz="1400" dirty="0"/>
          </a:p>
        </p:txBody>
      </p:sp>
      <p:pic>
        <p:nvPicPr>
          <p:cNvPr id="3074" name="Picture 2" descr="C:\Documents and Settings\User\Рабочий стол\жжж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595878" cy="4729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88913"/>
            <a:ext cx="8064896" cy="100783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Не учи безделью, а учи рукоделью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Пословица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Плетут из разных материалов:</a:t>
            </a:r>
          </a:p>
          <a:p>
            <a:r>
              <a:rPr lang="ru-RU" sz="1600" dirty="0" smtClean="0"/>
              <a:t>Соломки, ленточек, шнура.</a:t>
            </a:r>
          </a:p>
          <a:p>
            <a:r>
              <a:rPr lang="ru-RU" sz="1600" dirty="0" smtClean="0"/>
              <a:t>А я всё время замечала:</a:t>
            </a:r>
          </a:p>
          <a:p>
            <a:r>
              <a:rPr lang="ru-RU" sz="1600" dirty="0" smtClean="0"/>
              <a:t>Бумагу любит детвора.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Легка, доступна в обращенье.</a:t>
            </a:r>
          </a:p>
          <a:p>
            <a:r>
              <a:rPr lang="ru-RU" sz="1600" dirty="0" smtClean="0"/>
              <a:t>Известна разностью фактур.</a:t>
            </a:r>
          </a:p>
          <a:p>
            <a:r>
              <a:rPr lang="ru-RU" sz="1600" dirty="0" smtClean="0"/>
              <a:t>Так многогранна в превращенье.</a:t>
            </a:r>
          </a:p>
          <a:p>
            <a:r>
              <a:rPr lang="ru-RU" sz="1600" dirty="0" smtClean="0"/>
              <a:t>Сплету любую из фигур.</a:t>
            </a:r>
          </a:p>
          <a:p>
            <a:endParaRPr lang="ru-RU" dirty="0"/>
          </a:p>
        </p:txBody>
      </p:sp>
      <p:pic>
        <p:nvPicPr>
          <p:cNvPr id="2051" name="Picture 3" descr="C:\Documents and Settings\User\Рабочий стол\дд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1988840"/>
            <a:ext cx="374441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28600"/>
            <a:ext cx="8208912" cy="758825"/>
          </a:xfrm>
        </p:spPr>
        <p:txBody>
          <a:bodyPr/>
          <a:lstStyle/>
          <a:p>
            <a:r>
              <a:rPr lang="ru-RU" dirty="0" smtClean="0"/>
              <a:t>Плетение из газет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715072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Егорова И. Плетение из газет / И.Егорова. – М.: РИПОЛ классик, 2014. – 256 с : ил. – (Поделки-самоделки).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Существует очень много способов плетения из бумаги, что позволяет создать оригинальные сувениры и другие приятные вещи для украшения интерьера. Автор предлагает вам освоить плетение из бумажных трубочек и полосок.  А также в книге представлены азы газетного плетения, какими материалами и инструментами нужно пользоваться ,  всевозможные виды плетения.  Осваивайте плетение из газетной лозы и вдохновляйтесь на создание оригинальных поделок!</a:t>
            </a:r>
            <a:endParaRPr lang="ru-RU" sz="1400" dirty="0"/>
          </a:p>
        </p:txBody>
      </p:sp>
      <p:pic>
        <p:nvPicPr>
          <p:cNvPr id="4098" name="Picture 2" descr="C:\Documents and Settings\User\Рабочий стол\ккук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628801"/>
            <a:ext cx="309183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534400" cy="1080219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Галстук — это мужской аксессуар, указывающий направление мыслей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Автор неизвестен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Узлы ведут свою историю со времен древности.  С самого начала истории человечества развивалось искусство завязывания узлов, так как оно играло далеко не последнюю роль в повседневной жизни людей. Повязать галстук это целое искусство. Такая необыкновенная вещь, как узел на одежде, может быть завязана самым необыкновенным способом, что придает вашему облику неповторимость и артистичность. Каждый узел – это часть человеческой культуры, которая накладывает на него свой отпечаток.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галст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00500" cy="389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Как завязывать галстуки, шарфы и </a:t>
            </a:r>
            <a:r>
              <a:rPr lang="ru-RU" dirty="0" err="1" smtClean="0"/>
              <a:t>порео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3571056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Прохорова Н. Как завязывать галстуки, шарфы и </a:t>
            </a:r>
            <a:r>
              <a:rPr lang="ru-RU" sz="1400" dirty="0" err="1" smtClean="0"/>
              <a:t>парео</a:t>
            </a:r>
            <a:r>
              <a:rPr lang="ru-RU" sz="1400" dirty="0" smtClean="0"/>
              <a:t>. – М. : ООО ТД «Издательство Мир книги», 2009. – 192 с.: ил.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В этой книге перечислены самые модные, красивые и практичные способы завязывать узлы на разных аксессуарах: галстуках, косынках, платках, шарфах, </a:t>
            </a:r>
            <a:r>
              <a:rPr lang="ru-RU" sz="1400" dirty="0" err="1" smtClean="0"/>
              <a:t>парео</a:t>
            </a:r>
            <a:r>
              <a:rPr lang="ru-RU" sz="1400" dirty="0" smtClean="0"/>
              <a:t> и шнурках. Вы  научитесь превращать платок и тюрбан в  ожерелье, а </a:t>
            </a:r>
            <a:r>
              <a:rPr lang="ru-RU" sz="1400" dirty="0" err="1" smtClean="0"/>
              <a:t>парео</a:t>
            </a:r>
            <a:r>
              <a:rPr lang="ru-RU" sz="1400" dirty="0" smtClean="0"/>
              <a:t> - в изящный топик и пляжный комбинезон. О разных узлах – украшениях внешнего вида человека – мы подробно поговорим в этой книге.</a:t>
            </a:r>
            <a:endParaRPr lang="ru-RU" sz="1400" dirty="0"/>
          </a:p>
        </p:txBody>
      </p:sp>
      <p:pic>
        <p:nvPicPr>
          <p:cNvPr id="2050" name="Picture 2" descr="C:\Documents and Settings\User\Рабочий стол\жжжук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921124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908</TotalTime>
  <Words>1939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     Виртуальная выставка  «Твори, выдумывай, пробуй»</vt:lpstr>
      <vt:lpstr>Кто хочет много знать, тому надо много вязать...                                                                                                               Пословица</vt:lpstr>
      <vt:lpstr>Женщины, книга для вас. Вяжем носки. Новые идеи</vt:lpstr>
      <vt:lpstr>Умелец да рукодельник и себе и людям радость приносит                                                                                                               Пословица</vt:lpstr>
      <vt:lpstr>Соломка, скорлупка, цветочек – подарки для мам и для дочек</vt:lpstr>
      <vt:lpstr>  Не учи безделью, а учи рукоделью                                                                          Пословица</vt:lpstr>
      <vt:lpstr>Плетение из газет</vt:lpstr>
      <vt:lpstr>Галстук — это мужской аксессуар, указывающий направление мыслей                                                                                                Автор неизвестен </vt:lpstr>
      <vt:lpstr>Как завязывать галстуки, шарфы и порео</vt:lpstr>
      <vt:lpstr>Погреб – устроенная и покрытая яма, для хранения съестных припасов; в хорошем погребе, при защите его от зною и стужи, летом прохладно, а зимой не мерзнет…                                                                                                        В. И. Даль «Толковый словарь»</vt:lpstr>
      <vt:lpstr>Погреба, лабазы, овощехранилища</vt:lpstr>
      <vt:lpstr>С мастерством люди не родятся, но добытым мастерством гордятся                                                                                                     Пословица</vt:lpstr>
      <vt:lpstr>Работы с гипсокартоном</vt:lpstr>
      <vt:lpstr>Голова научит , а руки сделают                                                                   Пословица</vt:lpstr>
      <vt:lpstr>Отопление загородного дома</vt:lpstr>
      <vt:lpstr>В своем доме как хочу, так и ворочу                                                                                Пословица</vt:lpstr>
      <vt:lpstr>Мебель для нашего дома</vt:lpstr>
      <vt:lpstr>Лучше дома своего нет на свете ничего                                                                      Пословица</vt:lpstr>
      <vt:lpstr>1000 советов хозяину дома</vt:lpstr>
      <vt:lpstr>Семь раз отмерь, один раз отрежь                                                                             Пословица</vt:lpstr>
      <vt:lpstr> Шьем дома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Виртуальная выставка    «Ваше здоровье в ваших руках»</dc:title>
  <dc:creator>User</dc:creator>
  <cp:lastModifiedBy>User</cp:lastModifiedBy>
  <cp:revision>113</cp:revision>
  <dcterms:created xsi:type="dcterms:W3CDTF">2020-10-06T07:33:15Z</dcterms:created>
  <dcterms:modified xsi:type="dcterms:W3CDTF">2021-03-17T06:49:49Z</dcterms:modified>
</cp:coreProperties>
</file>