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5"/>
  </p:notesMasterIdLst>
  <p:sldIdLst>
    <p:sldId id="284" r:id="rId2"/>
    <p:sldId id="344" r:id="rId3"/>
    <p:sldId id="345" r:id="rId4"/>
    <p:sldId id="361" r:id="rId5"/>
    <p:sldId id="346" r:id="rId6"/>
    <p:sldId id="347" r:id="rId7"/>
    <p:sldId id="348" r:id="rId8"/>
    <p:sldId id="349" r:id="rId9"/>
    <p:sldId id="351" r:id="rId10"/>
    <p:sldId id="350" r:id="rId11"/>
    <p:sldId id="353" r:id="rId12"/>
    <p:sldId id="354" r:id="rId13"/>
    <p:sldId id="376" r:id="rId14"/>
    <p:sldId id="355" r:id="rId15"/>
    <p:sldId id="356" r:id="rId16"/>
    <p:sldId id="357" r:id="rId17"/>
    <p:sldId id="358" r:id="rId18"/>
    <p:sldId id="359" r:id="rId19"/>
    <p:sldId id="360" r:id="rId20"/>
    <p:sldId id="375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369" r:id="rId29"/>
    <p:sldId id="370" r:id="rId30"/>
    <p:sldId id="371" r:id="rId31"/>
    <p:sldId id="374" r:id="rId32"/>
    <p:sldId id="373" r:id="rId33"/>
    <p:sldId id="37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4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862C8-6F01-4B9C-8EC2-076D0E06A961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FE059-5794-44B4-8ECA-BCD9F304B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0A061-357E-4DA0-84F3-5F79745EC5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0A061-357E-4DA0-84F3-5F79745EC5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0A061-357E-4DA0-84F3-5F79745EC5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0A061-357E-4DA0-84F3-5F79745EC5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0A061-357E-4DA0-84F3-5F79745EC5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220A061-357E-4DA0-84F3-5F79745EC5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0A061-357E-4DA0-84F3-5F79745EC5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0A061-357E-4DA0-84F3-5F79745EC5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0A061-357E-4DA0-84F3-5F79745EC5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0A061-357E-4DA0-84F3-5F79745EC5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220A061-357E-4DA0-84F3-5F79745EC5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220A061-357E-4DA0-84F3-5F79745EC5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604250" cy="1228725"/>
          </a:xfrm>
        </p:spPr>
        <p:txBody>
          <a:bodyPr>
            <a:normAutofit/>
          </a:bodyPr>
          <a:lstStyle/>
          <a:p>
            <a:r>
              <a:rPr lang="ru-RU" dirty="0" smtClean="0"/>
              <a:t>     «В кругу друзей» (к 35-летию районной ветеранской организации)</a:t>
            </a:r>
            <a:endParaRPr lang="ru-RU" dirty="0"/>
          </a:p>
        </p:txBody>
      </p:sp>
      <p:pic>
        <p:nvPicPr>
          <p:cNvPr id="3" name="Picture 2" descr="C:\Documents and Settings\User\Рабочий стол\ветенранская\ветеран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800"/>
            <a:ext cx="5976664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 1989 году с целью создания районной Книги памяти была утверждена комиссия, руководителем которой был назначен заместитель председателя исполкома районного Совета народных депутатов В.А. </a:t>
            </a:r>
            <a:r>
              <a:rPr lang="ru-RU" sz="1600" dirty="0" err="1" smtClean="0"/>
              <a:t>Полосин</a:t>
            </a:r>
            <a:r>
              <a:rPr lang="ru-RU" sz="1600" dirty="0" smtClean="0"/>
              <a:t>. Создана была также и рабочая группа – в ее составе участники ВОВ: В.К. Синявский, В.Н. Умрихин, Б.М. Костомаров.</a:t>
            </a:r>
            <a:endParaRPr lang="ru-RU" sz="1600" dirty="0"/>
          </a:p>
        </p:txBody>
      </p:sp>
      <p:pic>
        <p:nvPicPr>
          <p:cNvPr id="7170" name="Picture 2" descr="C:\Documents and Settings\User\Рабочий стол\Сканы\2022-02-20-001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20688"/>
            <a:ext cx="3375025" cy="4681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Широко в Печорах отмечалось 45-летие Победы в Великой Отечественной войне. Районным советом ветеранов был разработан план мероприятий по подготовке к празднованию. Были проведены встречи ветеранов с молодежью, учащимися школ. В клубах и библиотеках прочитаны циклы лекций и организован показ документальных и художественных фильмов, посвященных Великой Отечественной войне. Ветераны принимали активное участие в работе по увековечиванию памяти защитников Родины. Были реконструированы захоронения в деревнях Высокий Мост и </a:t>
            </a:r>
            <a:r>
              <a:rPr lang="ru-RU" sz="1600" dirty="0" err="1" smtClean="0"/>
              <a:t>Марково</a:t>
            </a:r>
            <a:r>
              <a:rPr lang="ru-RU" sz="1600" dirty="0" smtClean="0"/>
              <a:t>. </a:t>
            </a:r>
            <a:endParaRPr lang="ru-RU" sz="1600" dirty="0"/>
          </a:p>
        </p:txBody>
      </p:sp>
      <p:pic>
        <p:nvPicPr>
          <p:cNvPr id="5" name="Picture 3" descr="C:\Documents and Settings\User\Рабочий стол\Сканы\2022-02-20-001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556792"/>
            <a:ext cx="4038600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ru-RU" dirty="0" smtClean="0"/>
              <a:t>Василий Никитович Умрихин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21 января 1991 года на 68-ом году жизни ушел Виталий Кириллович Синявский. 25 мая этого же года состоялась районная конференция ветеранов войны и труда, где председателем был избран Василий Никитович Умрихин.</a:t>
            </a:r>
            <a:endParaRPr lang="ru-RU" sz="1600" dirty="0"/>
          </a:p>
        </p:txBody>
      </p:sp>
      <p:pic>
        <p:nvPicPr>
          <p:cNvPr id="9218" name="Picture 2" descr="C:\Documents and Settings\User\Рабочий стол\ветенранская\умрихин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196752"/>
            <a:ext cx="3152775" cy="4681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2656"/>
            <a:ext cx="3895725" cy="581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ru-RU" dirty="0" err="1" smtClean="0"/>
              <a:t>Кеглев</a:t>
            </a:r>
            <a:r>
              <a:rPr lang="ru-RU" dirty="0" smtClean="0"/>
              <a:t> Иван Яковлевич в центре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371600"/>
            <a:ext cx="4038600" cy="4681538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/>
              <a:t>Районная организация принимала активное участие во всех массово-политических мероприятиях района для престарелых людей, во встрече с участниками Сталинградской битвы, в праздновании Дня Советской Армии, в работе самодеятельных хоровых коллективов. 26 ноября 1993 года состоялось собрание ветеранов города, где была создана городская ветеранская организация. Ее председателем был избран Иван Яковлевич </a:t>
            </a:r>
            <a:r>
              <a:rPr lang="ru-RU" sz="1600" dirty="0" err="1" smtClean="0"/>
              <a:t>Кеглев</a:t>
            </a:r>
            <a:r>
              <a:rPr lang="ru-RU" sz="1600" dirty="0" smtClean="0"/>
              <a:t>. С июня 1996 года ее возглавил Николай Иванович Бедовый. </a:t>
            </a:r>
            <a:r>
              <a:rPr lang="ru-RU" sz="1600" smtClean="0"/>
              <a:t>Далее возглавляли </a:t>
            </a:r>
            <a:r>
              <a:rPr lang="ru-RU" sz="1600" dirty="0" smtClean="0"/>
              <a:t>Исаев Виктор Михайлович, Сердюк Николай Павлович, а уже с июня 2014 года Кира Михайловна </a:t>
            </a:r>
            <a:r>
              <a:rPr lang="ru-RU" sz="1600" dirty="0" err="1" smtClean="0"/>
              <a:t>Сергулина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10242" name="Picture 2" descr="C:\Documents and Settings\User\Рабочий стол\ветенранская\ветераны 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484784"/>
            <a:ext cx="4038600" cy="4151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Накануне Победы в 1994 году в музее состоялась презентация пятого тома областной Книги памяти, посвященной Печорскому, </a:t>
            </a:r>
            <a:r>
              <a:rPr lang="ru-RU" sz="1600" dirty="0" err="1" smtClean="0"/>
              <a:t>Палкинскому</a:t>
            </a:r>
            <a:r>
              <a:rPr lang="ru-RU" sz="1600" dirty="0" smtClean="0"/>
              <a:t> и </a:t>
            </a:r>
            <a:r>
              <a:rPr lang="ru-RU" sz="1600" dirty="0" err="1" smtClean="0"/>
              <a:t>Пыталовскому</a:t>
            </a:r>
            <a:r>
              <a:rPr lang="ru-RU" sz="1600" dirty="0" smtClean="0"/>
              <a:t> </a:t>
            </a:r>
            <a:r>
              <a:rPr lang="ru-RU" sz="1600" smtClean="0"/>
              <a:t>районам. Одним </a:t>
            </a:r>
            <a:r>
              <a:rPr lang="ru-RU" sz="1600" dirty="0" smtClean="0"/>
              <a:t>из героев этого вечера был П.А. Дятлов – человек, кто один, по своей инициативе создал подробную летопись освобождения нашего края.</a:t>
            </a:r>
            <a:endParaRPr lang="ru-RU" sz="1600" dirty="0"/>
          </a:p>
        </p:txBody>
      </p:sp>
      <p:pic>
        <p:nvPicPr>
          <p:cNvPr id="1026" name="Picture 2" descr="C:\Documents and Settings\User\Рабочий стол\Сканы\2022-02-20-001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908720"/>
            <a:ext cx="3816424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Самое большое событие  1995 года – это 50-летие нашей Великой Победы, в котором ветераны приняли самое активное участие: выпущена книга Памяти, благоустроены братские воинские захоронения, приглашены участники освобождения района, </a:t>
            </a:r>
            <a:r>
              <a:rPr lang="ru-RU" sz="1600" dirty="0" smtClean="0"/>
              <a:t>оказана помощь </a:t>
            </a:r>
            <a:r>
              <a:rPr lang="ru-RU" sz="1600" dirty="0" smtClean="0"/>
              <a:t>музею в оформлении экспозиции к 9 мая.</a:t>
            </a:r>
            <a:endParaRPr lang="ru-RU" sz="1600" dirty="0"/>
          </a:p>
        </p:txBody>
      </p:sp>
      <p:pic>
        <p:nvPicPr>
          <p:cNvPr id="2050" name="Picture 2" descr="C:\Documents and Settings\User\Рабочий стол\Сканы\2022-02-20-002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620688"/>
            <a:ext cx="4038600" cy="4554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Documents and Settings\User\Рабочий стол\Сканы\2022-02-20-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7" y="2128838"/>
            <a:ext cx="5832648" cy="367642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1544638"/>
          </a:xfrm>
        </p:spPr>
        <p:txBody>
          <a:bodyPr>
            <a:normAutofit/>
          </a:bodyPr>
          <a:lstStyle/>
          <a:p>
            <a:r>
              <a:rPr lang="ru-RU" dirty="0" smtClean="0"/>
              <a:t>Празднование 50-летия Великой Победы в Печорах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ru-RU" dirty="0" smtClean="0"/>
              <a:t>Не  гаснет  Памяти свеча….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 мае 1995 года состоялась встреча </a:t>
            </a:r>
            <a:r>
              <a:rPr lang="ru-RU" sz="1600" dirty="0" err="1" smtClean="0"/>
              <a:t>печерян-участников</a:t>
            </a:r>
            <a:r>
              <a:rPr lang="ru-RU" sz="1600" dirty="0" smtClean="0"/>
              <a:t> войны с Японией. Среди них были: Н.И. Бедовый, В.П. Котов, Н.Г. </a:t>
            </a:r>
            <a:r>
              <a:rPr lang="ru-RU" sz="1600" dirty="0" err="1" smtClean="0"/>
              <a:t>Молчанюк</a:t>
            </a:r>
            <a:r>
              <a:rPr lang="ru-RU" sz="1600" dirty="0" smtClean="0"/>
              <a:t>, Н.В. </a:t>
            </a:r>
            <a:r>
              <a:rPr lang="ru-RU" sz="1600" dirty="0" err="1" smtClean="0"/>
              <a:t>Заколюкин</a:t>
            </a:r>
            <a:r>
              <a:rPr lang="ru-RU" sz="1600" dirty="0" smtClean="0"/>
              <a:t>, А.Л. Плеханов, В.Г. Меньшиков, М.П. </a:t>
            </a:r>
            <a:r>
              <a:rPr lang="ru-RU" sz="1600" dirty="0" err="1" smtClean="0"/>
              <a:t>Шеховцев</a:t>
            </a:r>
            <a:r>
              <a:rPr lang="ru-RU" sz="1600" dirty="0" smtClean="0"/>
              <a:t>, М.И. </a:t>
            </a:r>
            <a:r>
              <a:rPr lang="ru-RU" sz="1600" dirty="0" err="1" smtClean="0"/>
              <a:t>Смертина</a:t>
            </a:r>
            <a:r>
              <a:rPr lang="ru-RU" sz="1600" dirty="0" smtClean="0"/>
              <a:t>, Я.И. </a:t>
            </a:r>
            <a:r>
              <a:rPr lang="ru-RU" sz="1600" dirty="0" err="1" smtClean="0"/>
              <a:t>Сурженко</a:t>
            </a:r>
            <a:r>
              <a:rPr lang="ru-RU" sz="1600" dirty="0" smtClean="0"/>
              <a:t>, Н.Ф. </a:t>
            </a:r>
            <a:r>
              <a:rPr lang="ru-RU" sz="1600" dirty="0" err="1" smtClean="0"/>
              <a:t>Зейдедь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5" name="Рисунок 4" descr="F:\IMG_20200212_0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564904"/>
            <a:ext cx="5220345" cy="372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548680"/>
            <a:ext cx="3779912" cy="4536504"/>
          </a:xfrm>
        </p:spPr>
        <p:txBody>
          <a:bodyPr>
            <a:noAutofit/>
          </a:bodyPr>
          <a:lstStyle/>
          <a:p>
            <a:r>
              <a:rPr lang="ru-RU" sz="1600" dirty="0" smtClean="0"/>
              <a:t>В </a:t>
            </a:r>
            <a:r>
              <a:rPr lang="ru-RU" sz="1400" dirty="0" smtClean="0"/>
              <a:t>мае 1996 года ветераны-участники ВОВ и учащиеся школы № 3 заложили аллею у школы, были посажены березки и сосенки.  В этом же году над братским захоронением на Кривой версте, расположенном на 41-ом километре шоссе Псков-Рига по инициативе  сотрудников Печорской таможни было взято шефство над этим захоронением.  Каждый год на Кривой версте собираются ветераны ВОВ, сотрудники таможни, школьники, почтить память погибших. </a:t>
            </a:r>
          </a:p>
          <a:p>
            <a:r>
              <a:rPr lang="ru-RU" sz="1400" dirty="0" smtClean="0"/>
              <a:t>В 2000 году исполнилось 75 лет Василию Никитовичу Умрихину.  Ему была вручена Почетная грамота, памятный подарок и денежная премия за большую общественную работу. А также в этом же году Президиум Псковского областного Совета ветеранов войны и труда, Вооруженных сил и правоохранительных органов наградил ветеранскую организацию города Печоры за активное участие в областном смотре-конкурсе.</a:t>
            </a:r>
            <a:endParaRPr lang="ru-RU" sz="1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92696"/>
            <a:ext cx="403860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467544" y="1371600"/>
            <a:ext cx="4104456" cy="468153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35 – это яркая дата</a:t>
            </a:r>
          </a:p>
          <a:p>
            <a:r>
              <a:rPr lang="ru-RU" sz="2000" dirty="0" smtClean="0"/>
              <a:t>Встреча старых и новых друзей</a:t>
            </a:r>
          </a:p>
          <a:p>
            <a:r>
              <a:rPr lang="ru-RU" sz="2000" dirty="0" smtClean="0"/>
              <a:t>Все с нуля начиналось когда то,</a:t>
            </a:r>
          </a:p>
          <a:p>
            <a:r>
              <a:rPr lang="ru-RU" sz="2000" dirty="0" smtClean="0"/>
              <a:t>А сегодня такой юбилей!</a:t>
            </a:r>
          </a:p>
          <a:p>
            <a:r>
              <a:rPr lang="ru-RU" sz="2000" dirty="0" smtClean="0"/>
              <a:t>Крепка ветеранская дружба,</a:t>
            </a:r>
          </a:p>
          <a:p>
            <a:r>
              <a:rPr lang="ru-RU" sz="2000" dirty="0" smtClean="0"/>
              <a:t>Ведь связаны вы с ней навсегда</a:t>
            </a:r>
          </a:p>
          <a:p>
            <a:r>
              <a:rPr lang="ru-RU" sz="2000" dirty="0" smtClean="0"/>
              <a:t>Отчизну Вы чтите, как прежде,</a:t>
            </a:r>
          </a:p>
          <a:p>
            <a:r>
              <a:rPr lang="ru-RU" sz="2000" dirty="0" smtClean="0"/>
              <a:t>И Вас не сломить никогда!</a:t>
            </a: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105400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35 лет солидный возраст для общественной организации. Все эти годы вы служили благородным целям, чтили традиции и продолжали вершить свою историю. Мы предлагаем Вам перелистать страницы альбома-летописи документальной хроники о деятельности районной организации, который с любовью и кропотливостью, создал Николай   Иванович Бедовый, член президиума районного Совета ветеранов, председатель  городской ветеранской организации.</a:t>
            </a:r>
            <a:endParaRPr lang="ru-RU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26 апреля 2000  года Совет ветеранов войны и труда Печорского района награжден за большой вклад и успешную работу клубом интернациональной дружбы «Параллели» (Красноуральск).</a:t>
            </a:r>
          </a:p>
          <a:p>
            <a:r>
              <a:rPr lang="ru-RU" sz="1600" dirty="0" smtClean="0"/>
              <a:t>2 марта 2001 года принято решение о создании военно-патриотического клуба «Рубеж». Его руководителем становится Игорь Львович </a:t>
            </a:r>
            <a:r>
              <a:rPr lang="ru-RU" sz="1600" dirty="0" err="1" smtClean="0"/>
              <a:t>Тезнев</a:t>
            </a:r>
            <a:r>
              <a:rPr lang="ru-RU" sz="1600" dirty="0" smtClean="0"/>
              <a:t>.  В клубе «Рубеж» действовал совет, который возглавил Николай Иванович Бедовый. Цель этого клуба – подготовка к службе в армии, воспитание патриотизма и любви к родине, приобщение молодежи  к  спорту.</a:t>
            </a:r>
          </a:p>
        </p:txBody>
      </p:sp>
      <p:pic>
        <p:nvPicPr>
          <p:cNvPr id="5" name="Содержимое 4" descr="C:\Documents and Settings\User\Рабочий стол\клуб.jpg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340768"/>
            <a:ext cx="40386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ru-RU" dirty="0" smtClean="0"/>
              <a:t>Васильев Валерий Васильевич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371600"/>
            <a:ext cx="4038600" cy="4681538"/>
          </a:xfrm>
        </p:spPr>
        <p:txBody>
          <a:bodyPr>
            <a:normAutofit fontScale="92500"/>
          </a:bodyPr>
          <a:lstStyle/>
          <a:p>
            <a:r>
              <a:rPr lang="ru-RU" sz="1600" dirty="0" smtClean="0"/>
              <a:t>С августа 2000  года по ноябрь 2015 года районную ветеранскую организацию возглавлял Валерий Васильевич Васильев. В это время ни одно значимое мероприятие не обходилось без участия ветеранов.  Стало традицией чествование ветеранов ВОВ, особенно юбиляров, в 2001 году их было – 38. Главной задачей ветераны считали участие в патриотическом воспитании молодежи и подрастающего поколения. В школах регулярно проводились уроки мужества, встречи с военнослужащими и пограничниками.  В них активно участвуют В.В. Васильев, В.Н. Умрихин, Б.М. Костомаров, Н. И. Бедовый, Т. И. Казбек и многие другие, активные участники войны и труженики тыла.</a:t>
            </a:r>
            <a:endParaRPr lang="ru-RU" sz="1600" dirty="0"/>
          </a:p>
        </p:txBody>
      </p:sp>
      <p:pic>
        <p:nvPicPr>
          <p:cNvPr id="2050" name="Picture 2" descr="C:\Documents and Settings\User\Рабочий стол\19  Валерий Васильевич портрет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12776"/>
            <a:ext cx="3254375" cy="4681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Совет ветеранов принимал активное участие в создании и работе районного общества краеведов. Собирался материал для летописи ветеранской организации, а также статьи для издания героико-патриотической книги, о </a:t>
            </a:r>
            <a:r>
              <a:rPr lang="ru-RU" sz="1600" dirty="0" err="1" smtClean="0"/>
              <a:t>печерянах</a:t>
            </a:r>
            <a:r>
              <a:rPr lang="ru-RU" sz="1600" dirty="0" smtClean="0"/>
              <a:t> и Печорском крае. В этой работе самое активное участие принимали Костомаров Б.М., М.И. </a:t>
            </a:r>
            <a:r>
              <a:rPr lang="ru-RU" sz="1600" dirty="0" err="1" smtClean="0"/>
              <a:t>Лашина</a:t>
            </a:r>
            <a:r>
              <a:rPr lang="ru-RU" sz="1600" dirty="0" smtClean="0"/>
              <a:t>, В.С. Яр, Н. И. Бедовый. Интересной и насыщенной жизнью живут ветераны города Печоры. Их организация стала победителем в областном смотре-конкурсе первичных ветеранских организаций.</a:t>
            </a:r>
            <a:endParaRPr lang="ru-RU" sz="1600" dirty="0"/>
          </a:p>
        </p:txBody>
      </p:sp>
      <p:pic>
        <p:nvPicPr>
          <p:cNvPr id="3074" name="Picture 2" descr="C:\Documents and Settings\User\Рабочий стол\Сканы\2022-02-22-00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620688"/>
            <a:ext cx="4038600" cy="4248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ru-RU" dirty="0" smtClean="0"/>
              <a:t>Спасибо Вам….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105400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За преданность родной Отчизне,</a:t>
            </a:r>
          </a:p>
          <a:p>
            <a:r>
              <a:rPr lang="ru-RU" sz="1800" b="1" dirty="0" smtClean="0"/>
              <a:t>За мужество, за пролитую кровь,</a:t>
            </a:r>
          </a:p>
          <a:p>
            <a:r>
              <a:rPr lang="ru-RU" sz="1800" b="1" dirty="0" smtClean="0"/>
              <a:t>За подвиг Ваш во имя жизни,</a:t>
            </a:r>
          </a:p>
          <a:p>
            <a:r>
              <a:rPr lang="ru-RU" sz="1800" b="1" dirty="0" smtClean="0"/>
              <a:t>За память, славу и любовь!</a:t>
            </a:r>
            <a:endParaRPr lang="ru-RU" sz="1800" b="1" dirty="0"/>
          </a:p>
        </p:txBody>
      </p:sp>
      <p:pic>
        <p:nvPicPr>
          <p:cNvPr id="1026" name="Picture 2" descr="C:\Documents and Settings\User\Рабочий стол\2\Синявский фотографии\Синявский Умрих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2716213" cy="4700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ru-RU" dirty="0" smtClean="0"/>
              <a:t>Николай Иванович Бедовый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10 декабря 2002 года исполнилось 75 лет руководителю городской ветеранской организации. По его инициативе и при непосредственном участии вышло второе иллюстрированное издание книги П.А. Дятлова «День за днем» – хроники освобождения района.  Николай Иванович непосредственный организатор выпуска тематической страницы «Ветеран» в газете «Печорская правда». Много сделал он  при создании районной Книги Памяти, в томах которой и его воспоминания о военном лихолетье, рассказы об участниках войны. За свою работу он был удостоен Почетной грамоты.</a:t>
            </a:r>
            <a:endParaRPr lang="ru-RU" sz="1600" dirty="0"/>
          </a:p>
        </p:txBody>
      </p:sp>
      <p:pic>
        <p:nvPicPr>
          <p:cNvPr id="5122" name="Picture 2" descr="C:\Documents and Settings\User\Рабочий стол\2\о себе\фотоБедовый\Бедовый Николай Иванович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484784"/>
            <a:ext cx="2955925" cy="4681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692696"/>
            <a:ext cx="323532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 descr="C:\Documents and Settings\User\Рабочий стол\2\о себе\фотоБедовый\00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268760"/>
            <a:ext cx="2308225" cy="3573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371600"/>
            <a:ext cx="4038600" cy="4681538"/>
          </a:xfrm>
        </p:spPr>
        <p:txBody>
          <a:bodyPr>
            <a:normAutofit fontScale="92500" lnSpcReduction="10000"/>
          </a:bodyPr>
          <a:lstStyle/>
          <a:p>
            <a:r>
              <a:rPr lang="ru-RU" sz="1600" dirty="0" smtClean="0"/>
              <a:t>В октябре 2003 года прошла презентация книги председателя городского совета ветеранов Николая Ивановича Бедового «От </a:t>
            </a:r>
            <a:r>
              <a:rPr lang="ru-RU" sz="1600" dirty="0" err="1" smtClean="0"/>
              <a:t>Печор</a:t>
            </a:r>
            <a:r>
              <a:rPr lang="ru-RU" sz="1600" dirty="0" smtClean="0"/>
              <a:t> до самых до окраин». Николай Иванович писал: «Я горжусь своей армией, ее славными боевыми людьми, отстоявшими честь и независимость Родины в годы войны. Я горд и тем, что моя частица связана с Советской Армией».</a:t>
            </a:r>
          </a:p>
          <a:p>
            <a:r>
              <a:rPr lang="ru-RU" sz="1600" dirty="0" smtClean="0"/>
              <a:t>В это же время проходит смотр братских воинских захоронений, практически все захоронения обустроены, ухожены, утопают в цветах. Городская ветеранская организация, которую возглавлял Николай Иванович Бедовый, по итогам работы за 2003 год была признана лучшей в области.</a:t>
            </a:r>
            <a:endParaRPr lang="ru-RU" sz="1600" dirty="0"/>
          </a:p>
        </p:txBody>
      </p:sp>
      <p:pic>
        <p:nvPicPr>
          <p:cNvPr id="1027" name="Picture 3" descr="F:\0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620688"/>
            <a:ext cx="4715236" cy="3430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ru-RU" dirty="0" err="1" smtClean="0"/>
              <a:t>Демьяненко</a:t>
            </a:r>
            <a:r>
              <a:rPr lang="ru-RU" dirty="0" smtClean="0"/>
              <a:t> Александр Николаевич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4294967295"/>
          </p:nvPr>
        </p:nvSpPr>
        <p:spPr>
          <a:xfrm>
            <a:off x="0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С 4 ноября 2015 года по настоящее время районную ветеранскую организацию возглавляет Александр Николаевич </a:t>
            </a:r>
            <a:r>
              <a:rPr lang="ru-RU" sz="1600" dirty="0" err="1" smtClean="0"/>
              <a:t>Демьяненко</a:t>
            </a:r>
            <a:r>
              <a:rPr lang="ru-RU" sz="1600" dirty="0" smtClean="0"/>
              <a:t>. В нашем районе работа ветеранской организации не прекращается. На 2019 год в районе жило 11 участников ВОВ, 89 тружеников тыла, 49 вдов, 7 жителей блокадного Ленинграда. Этих и многих других пожилых людей объединяет историческая память, участие во всех мероприятиях района. Их вклад неоценим в военно-патриотическом воспитании  молодежи.</a:t>
            </a:r>
            <a:endParaRPr lang="ru-RU" sz="16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340768"/>
            <a:ext cx="310197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371600"/>
            <a:ext cx="4038600" cy="4681538"/>
          </a:xfrm>
        </p:spPr>
        <p:txBody>
          <a:bodyPr>
            <a:normAutofit fontScale="92500" lnSpcReduction="10000"/>
          </a:bodyPr>
          <a:lstStyle/>
          <a:p>
            <a:r>
              <a:rPr lang="ru-RU" sz="1600" dirty="0" smtClean="0"/>
              <a:t>20 октября 2020 года состоялась отчетно-выборная конференция районного отделения Всероссийской общественной организации ветеранов войны, труда, вооруженных сил и правоохранительных органов. Около 30 участников из разных мест района собрались, чтобы выслушать отчетный доклад председателя районной ветеранской организации Александра Николаевича </a:t>
            </a:r>
            <a:r>
              <a:rPr lang="ru-RU" sz="1600" dirty="0" err="1" smtClean="0"/>
              <a:t>Демьяненко</a:t>
            </a:r>
            <a:r>
              <a:rPr lang="ru-RU" sz="1600" dirty="0" smtClean="0"/>
              <a:t>.</a:t>
            </a:r>
            <a:endParaRPr lang="ru-RU" sz="1600" dirty="0" smtClean="0"/>
          </a:p>
          <a:p>
            <a:r>
              <a:rPr lang="ru-RU" sz="1600" dirty="0" smtClean="0"/>
              <a:t>Представитель областной ветеранской организации Н.А. Горбачев, Почетный знак Российской организации вручил А.Н. </a:t>
            </a:r>
            <a:r>
              <a:rPr lang="ru-RU" sz="1600" dirty="0" err="1" smtClean="0"/>
              <a:t>Демьяненко</a:t>
            </a:r>
            <a:r>
              <a:rPr lang="ru-RU" sz="1600" dirty="0" smtClean="0"/>
              <a:t>. Всего на конференции наградами было отмечено 26 человек. Это люди которые на протяжении многих лет принимали самое активное участие в жизни ветеранской организации.</a:t>
            </a:r>
            <a:endParaRPr lang="ru-RU" sz="1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32656"/>
            <a:ext cx="4038600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140968"/>
            <a:ext cx="352839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4057498" cy="304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36912"/>
            <a:ext cx="4573837" cy="343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ru-RU" dirty="0" smtClean="0"/>
              <a:t>Как все начиналось….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26 февраля 1987 года была создана Печорская районная ветеранская организация. Первым председателем районного совета ветеранов войны и труда был избран Виталий Кириллович Синявский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pic>
        <p:nvPicPr>
          <p:cNvPr id="1026" name="Picture 2" descr="C:\Documents and Settings\User\Рабочий стол\Ветеранские организац\Синявский фотографии\Синявский В.К  в военной форме молод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708920"/>
            <a:ext cx="4389120" cy="28632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369613" cy="32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140968"/>
            <a:ext cx="403244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692150"/>
            <a:ext cx="3887788" cy="5360988"/>
          </a:xfrm>
        </p:spPr>
        <p:txBody>
          <a:bodyPr>
            <a:noAutofit/>
          </a:bodyPr>
          <a:lstStyle/>
          <a:p>
            <a:r>
              <a:rPr lang="ru-RU" sz="1600" dirty="0" smtClean="0"/>
              <a:t>Спасибо вам большое, </a:t>
            </a:r>
            <a:r>
              <a:rPr lang="ru-RU" sz="1600" b="1" dirty="0" smtClean="0"/>
              <a:t>ветераны</a:t>
            </a:r>
            <a:r>
              <a:rPr lang="ru-RU" sz="1600" dirty="0" smtClean="0"/>
              <a:t>! </a:t>
            </a:r>
          </a:p>
          <a:p>
            <a:r>
              <a:rPr lang="ru-RU" sz="1600" dirty="0" smtClean="0"/>
              <a:t>Спасибо вам за мир на всей земле, За каждый бой, что лег на сердце шрамом, </a:t>
            </a:r>
          </a:p>
          <a:p>
            <a:r>
              <a:rPr lang="ru-RU" sz="1600" dirty="0" smtClean="0"/>
              <a:t>За то, что дали вы отпор войне! Здоровья вам желаем, долголетия, Надежды в сердце, а в душе — весны,</a:t>
            </a:r>
          </a:p>
          <a:p>
            <a:r>
              <a:rPr lang="ru-RU" sz="1600" dirty="0" smtClean="0"/>
              <a:t> Чтоб были рядом внуки ваши, дети, </a:t>
            </a:r>
          </a:p>
          <a:p>
            <a:r>
              <a:rPr lang="ru-RU" sz="1600" dirty="0" smtClean="0"/>
              <a:t>Чтоб в мире больше не было войны! </a:t>
            </a:r>
          </a:p>
          <a:p>
            <a:r>
              <a:rPr lang="ru-RU" sz="1600" dirty="0" smtClean="0"/>
              <a:t>Спасибо! Спасибо я говорю. Всем </a:t>
            </a:r>
            <a:r>
              <a:rPr lang="ru-RU" sz="1600" b="1" dirty="0" smtClean="0"/>
              <a:t>ветеранам</a:t>
            </a:r>
            <a:r>
              <a:rPr lang="ru-RU" sz="1600" dirty="0" smtClean="0"/>
              <a:t> за то, что живу. За то, что вижу леса и поля, </a:t>
            </a:r>
          </a:p>
          <a:p>
            <a:r>
              <a:rPr lang="ru-RU" sz="1600" dirty="0" smtClean="0"/>
              <a:t>За то, что свободна наша земля.</a:t>
            </a:r>
            <a:endParaRPr lang="ru-RU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70892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1763688" y="404664"/>
            <a:ext cx="6912768" cy="172819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Ветераны родные,</a:t>
            </a:r>
          </a:p>
          <a:p>
            <a:r>
              <a:rPr lang="ru-RU" sz="1600" dirty="0" smtClean="0"/>
              <a:t>Вам желаем сейчас только мира, тепла.</a:t>
            </a:r>
          </a:p>
          <a:p>
            <a:r>
              <a:rPr lang="ru-RU" sz="1600" dirty="0" smtClean="0"/>
              <a:t>Чтобы были минутки всегда золотые,</a:t>
            </a:r>
          </a:p>
          <a:p>
            <a:r>
              <a:rPr lang="ru-RU" sz="1600" dirty="0" smtClean="0"/>
              <a:t>Ну а жизнь хорошо и спокойно лишь шла.</a:t>
            </a:r>
            <a:endParaRPr lang="ru-RU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204864"/>
            <a:ext cx="511872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755650" y="549275"/>
            <a:ext cx="8388350" cy="535940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Мы хотим  выразить признательность этим людям за многолетний, самоотверженный и вдохновенный труд , сказать им слова благодарности за активную жизненную позицию, участие в общественной жизни города и патриотическое воспитание молодежи.  Замечательно, что даже сейчас вы не утратили бодрости, вы активны, заряжаете своей энергией, оптимизмом, позитивным отношением к жизни окружающих. Мы говорим огромное Вам спасибо! </a:t>
            </a:r>
          </a:p>
          <a:p>
            <a:endParaRPr lang="ru-RU" sz="1600" dirty="0"/>
          </a:p>
        </p:txBody>
      </p:sp>
      <p:pic>
        <p:nvPicPr>
          <p:cNvPr id="1026" name="Picture 2" descr="C:\Documents and Settings\User\Рабочий стол\2\ПСКОВ ВЕТЕРАН\CNNih2U47e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140968"/>
            <a:ext cx="3901440" cy="271272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852936"/>
            <a:ext cx="338437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Ветеранские организац\Синявский фотографии\Синявский В. портр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24744"/>
            <a:ext cx="3317875" cy="518985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ru-RU" dirty="0" smtClean="0"/>
              <a:t>Синявский Виталий Кириллович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ru-RU" dirty="0" smtClean="0"/>
              <a:t>    Идут ветераны</a:t>
            </a:r>
            <a:endParaRPr lang="ru-RU" dirty="0"/>
          </a:p>
        </p:txBody>
      </p:sp>
      <p:pic>
        <p:nvPicPr>
          <p:cNvPr id="3077" name="Picture 5" descr="C:\Documents and Settings\User\Рабочий стол\Сканы\2022-02-20-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5541963" cy="3312368"/>
          </a:xfrm>
          <a:prstGeom prst="rect">
            <a:avLst/>
          </a:prstGeom>
          <a:noFill/>
        </p:spPr>
      </p:pic>
      <p:pic>
        <p:nvPicPr>
          <p:cNvPr id="3078" name="Picture 6" descr="C:\Documents and Settings\User\Рабочий стол\Сканы\2022-02-20-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01008"/>
            <a:ext cx="4104456" cy="2562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Сканы\2022-02-20-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272808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body" sz="half" idx="4294967295"/>
          </p:nvPr>
        </p:nvSpPr>
        <p:spPr>
          <a:xfrm>
            <a:off x="0" y="548680"/>
            <a:ext cx="3563888" cy="5112568"/>
          </a:xfrm>
        </p:spPr>
        <p:txBody>
          <a:bodyPr>
            <a:normAutofit fontScale="85000" lnSpcReduction="20000"/>
          </a:bodyPr>
          <a:lstStyle/>
          <a:p>
            <a:r>
              <a:rPr lang="ru-RU" sz="1900" b="1" dirty="0" smtClean="0"/>
              <a:t>Вот некоторые памятные даты первых лет работы организации:</a:t>
            </a:r>
          </a:p>
          <a:p>
            <a:endParaRPr lang="ru-RU" sz="1600" dirty="0" smtClean="0"/>
          </a:p>
          <a:p>
            <a:r>
              <a:rPr lang="ru-RU" sz="1600" dirty="0" smtClean="0"/>
              <a:t>- В конце 1987 года районная ветеранская организация объединила более восьми тысяч пенсионеров в 49 первичных организациях</a:t>
            </a:r>
          </a:p>
          <a:p>
            <a:r>
              <a:rPr lang="ru-RU" sz="1600" dirty="0" smtClean="0"/>
              <a:t>- В ноябре 1987 года была разработана и начала действовать программа «Забота», направленная на улучшение жизни инвалидов и участников войны, семей погибших воинов, одиноких и престарелых граждан</a:t>
            </a:r>
          </a:p>
          <a:p>
            <a:r>
              <a:rPr lang="ru-RU" sz="1600" dirty="0" smtClean="0"/>
              <a:t>- Был создан хор ветеранов, в составе которого были известные и уважаемые люди города</a:t>
            </a:r>
          </a:p>
          <a:p>
            <a:r>
              <a:rPr lang="ru-RU" sz="1600" dirty="0" smtClean="0"/>
              <a:t>- В 1988 году совместно с редакцией районной газеты стала выходить страница «Ветеран», о деятельности и заботах пенсионеров.</a:t>
            </a:r>
          </a:p>
          <a:p>
            <a:r>
              <a:rPr lang="ru-RU" sz="1600" dirty="0" smtClean="0"/>
              <a:t>- В 1989 году при районом совете ветеранов войны и труда была создана и активно работала группа общественного контроля.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 idx="4294967295"/>
          </p:nvPr>
        </p:nvSpPr>
        <p:spPr>
          <a:xfrm>
            <a:off x="3131840" y="5029200"/>
            <a:ext cx="5544616" cy="1219200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Александр Петрович Савельев, возглавляет Совет ветеранов в объединении «</a:t>
            </a:r>
            <a:r>
              <a:rPr lang="ru-RU" sz="1600" b="1" dirty="0" err="1" smtClean="0"/>
              <a:t>Псковкерамика</a:t>
            </a:r>
            <a:r>
              <a:rPr lang="ru-RU" sz="1600" b="1" dirty="0" smtClean="0"/>
              <a:t>», где в полном объеме осуществляется программа «Забота»</a:t>
            </a:r>
            <a:endParaRPr lang="ru-RU" sz="1600" b="1" dirty="0"/>
          </a:p>
        </p:txBody>
      </p:sp>
      <p:pic>
        <p:nvPicPr>
          <p:cNvPr id="4099" name="Picture 3" descr="C:\Documents and Settings\User\Рабочий стол\Сканы\2022-02-20-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620688"/>
            <a:ext cx="3816424" cy="4316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139113" cy="1400175"/>
          </a:xfrm>
        </p:spPr>
        <p:txBody>
          <a:bodyPr>
            <a:normAutofit/>
          </a:bodyPr>
          <a:lstStyle/>
          <a:p>
            <a:r>
              <a:rPr lang="ru-RU" dirty="0" smtClean="0"/>
              <a:t>Группа участников хора ветеранов войны и труда</a:t>
            </a:r>
            <a:endParaRPr lang="ru-RU" dirty="0"/>
          </a:p>
        </p:txBody>
      </p:sp>
      <p:pic>
        <p:nvPicPr>
          <p:cNvPr id="5123" name="Picture 3" descr="C:\Documents and Settings\User\Рабочий стол\Сканы\2022-02-20-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700808"/>
            <a:ext cx="3254889" cy="4284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ветенранская\ветераны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3" y="809625"/>
            <a:ext cx="8423275" cy="5237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1767</TotalTime>
  <Words>1675</Words>
  <Application>Microsoft Office PowerPoint</Application>
  <PresentationFormat>Экран (4:3)</PresentationFormat>
  <Paragraphs>77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Официальная</vt:lpstr>
      <vt:lpstr>     «В кругу друзей» (к 35-летию районной ветеранской организации)</vt:lpstr>
      <vt:lpstr>Слайд 2</vt:lpstr>
      <vt:lpstr>Как все начиналось….</vt:lpstr>
      <vt:lpstr>Синявский Виталий Кириллович</vt:lpstr>
      <vt:lpstr>    Идут ветераны</vt:lpstr>
      <vt:lpstr>Слайд 6</vt:lpstr>
      <vt:lpstr>Александр Петрович Савельев, возглавляет Совет ветеранов в объединении «Псковкерамика», где в полном объеме осуществляется программа «Забота»</vt:lpstr>
      <vt:lpstr>Группа участников хора ветеранов войны и труда</vt:lpstr>
      <vt:lpstr>Слайд 9</vt:lpstr>
      <vt:lpstr>Слайд 10</vt:lpstr>
      <vt:lpstr>Слайд 11</vt:lpstr>
      <vt:lpstr>Василий Никитович Умрихин</vt:lpstr>
      <vt:lpstr>Слайд 13</vt:lpstr>
      <vt:lpstr>Кеглев Иван Яковлевич в центре</vt:lpstr>
      <vt:lpstr>Слайд 15</vt:lpstr>
      <vt:lpstr>Слайд 16</vt:lpstr>
      <vt:lpstr>Празднование 50-летия Великой Победы в Печорах</vt:lpstr>
      <vt:lpstr>Не  гаснет  Памяти свеча….</vt:lpstr>
      <vt:lpstr>Слайд 19</vt:lpstr>
      <vt:lpstr>Слайд 20</vt:lpstr>
      <vt:lpstr>Васильев Валерий Васильевич</vt:lpstr>
      <vt:lpstr>Слайд 22</vt:lpstr>
      <vt:lpstr>Спасибо Вам….</vt:lpstr>
      <vt:lpstr>Николай Иванович Бедовый</vt:lpstr>
      <vt:lpstr>Слайд 25</vt:lpstr>
      <vt:lpstr>Слайд 26</vt:lpstr>
      <vt:lpstr>Демьяненко Александр Николаевич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PC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Виртуальная выставка    «Ваше здоровье в ваших руках»</dc:title>
  <dc:creator>User</dc:creator>
  <cp:lastModifiedBy>User</cp:lastModifiedBy>
  <cp:revision>222</cp:revision>
  <dcterms:created xsi:type="dcterms:W3CDTF">2020-10-06T07:33:15Z</dcterms:created>
  <dcterms:modified xsi:type="dcterms:W3CDTF">2022-02-25T07:16:42Z</dcterms:modified>
</cp:coreProperties>
</file>