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74" r:id="rId8"/>
    <p:sldId id="264" r:id="rId9"/>
    <p:sldId id="266" r:id="rId10"/>
    <p:sldId id="267" r:id="rId11"/>
    <p:sldId id="281" r:id="rId12"/>
    <p:sldId id="282" r:id="rId13"/>
    <p:sldId id="283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3" r:id="rId22"/>
    <p:sldId id="285" r:id="rId23"/>
    <p:sldId id="278" r:id="rId24"/>
    <p:sldId id="279" r:id="rId25"/>
    <p:sldId id="280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46064F-EA1B-4444-93B4-DA5D47A7552E}">
          <p14:sldIdLst>
            <p14:sldId id="257"/>
            <p14:sldId id="258"/>
            <p14:sldId id="259"/>
            <p14:sldId id="260"/>
            <p14:sldId id="262"/>
            <p14:sldId id="261"/>
            <p14:sldId id="274"/>
            <p14:sldId id="264"/>
            <p14:sldId id="266"/>
            <p14:sldId id="267"/>
            <p14:sldId id="281"/>
            <p14:sldId id="282"/>
            <p14:sldId id="283"/>
            <p14:sldId id="269"/>
            <p14:sldId id="270"/>
            <p14:sldId id="271"/>
            <p14:sldId id="272"/>
            <p14:sldId id="275"/>
            <p14:sldId id="276"/>
            <p14:sldId id="277"/>
            <p14:sldId id="273"/>
            <p14:sldId id="285"/>
            <p14:sldId id="278"/>
            <p14:sldId id="279"/>
            <p14:sldId id="280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8" autoAdjust="0"/>
    <p:restoredTop sz="94629" autoAdjust="0"/>
  </p:normalViewPr>
  <p:slideViewPr>
    <p:cSldViewPr>
      <p:cViewPr varScale="1">
        <p:scale>
          <a:sx n="69" d="100"/>
          <a:sy n="69" d="100"/>
        </p:scale>
        <p:origin x="15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48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82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4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7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6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5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07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6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D7B68-2763-43F2-B4A5-5903AF568FA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DDED5-9649-40C8-B112-361318440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56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45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начинается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семье»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60848"/>
            <a:ext cx="7236296" cy="4827999"/>
          </a:xfrm>
        </p:spPr>
        <p:txBody>
          <a:bodyPr>
            <a:normAutofit fontScale="70000" lnSpcReduction="20000"/>
          </a:bodyPr>
          <a:lstStyle/>
          <a:p>
            <a:endParaRPr lang="ru-RU" b="1" i="1" dirty="0" smtClean="0"/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Разработчик:  Самохина Ольга  Владимировна, воспитатель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 «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Ивушка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социально-коммуникативное развитие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 наблюдение, ситуативный разговор, дидактические упражнения, сюжетные игры, просмотр презентаций, реализация проекта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творческий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два года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- 23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                                                                                                                       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- 14 человек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8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342"/>
            <a:ext cx="9144000" cy="584988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-1"/>
            <a:ext cx="9144000" cy="1102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 сроки реализации проекта</a:t>
            </a:r>
            <a:r>
              <a:rPr lang="ru-RU" sz="4000" b="1" i="1" dirty="0"/>
              <a:t>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1082179"/>
            <a:ext cx="3006080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(1 месяц)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81190" y="1102593"/>
            <a:ext cx="3528392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(8 месяцев)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0" y="1606649"/>
            <a:ext cx="2699792" cy="4990703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 и анкетирования;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посвящение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область методической плановой работы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год;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взаимное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по выбору и изучению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5940152" y="1606648"/>
            <a:ext cx="3096344" cy="4990703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иагностическое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анализа анкет и бесед с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родителями;</a:t>
            </a:r>
          </a:p>
          <a:p>
            <a:pPr marL="285750" indent="-28575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плана работы с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дошкольниками;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устойчивого доверия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-99392"/>
            <a:ext cx="9144000" cy="6979305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971600" y="332655"/>
            <a:ext cx="7704856" cy="261217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6731" y="390286"/>
            <a:ext cx="7859216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Полезной и интересной формой работы с родителями является проведение утренников, праздников в детском саду, к участию в которых приглашаются родители</a:t>
            </a:r>
            <a:r>
              <a:rPr lang="ru-RU" sz="3200" b="1" i="1" dirty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35403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763688" y="274638"/>
            <a:ext cx="5544616" cy="70609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710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24319" cy="6858000"/>
          </a:xfr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485496" y="230621"/>
            <a:ext cx="6192688" cy="93610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ПДД совместно с родителями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11560" y="3212976"/>
            <a:ext cx="7992888" cy="345638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" y="0"/>
            <a:ext cx="913886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229600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9592" y="3429000"/>
            <a:ext cx="7344816" cy="302433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форм работы с родителями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использование различных наглядных материалов: выставок детских работ, оформление  информационных стендов, так называемых уголков для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4184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Фотки с </a:t>
            </a:r>
            <a:r>
              <a:rPr lang="ru-RU" dirty="0" err="1" smtClean="0"/>
              <a:t>дс</a:t>
            </a:r>
            <a:r>
              <a:rPr lang="ru-RU" dirty="0" smtClean="0"/>
              <a:t> уголок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1"/>
            <a:ext cx="5148064" cy="6834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274"/>
            <a:ext cx="4788024" cy="6829725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475656" y="274638"/>
            <a:ext cx="6120680" cy="85010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 уголка  совместного творчества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1061" y="188640"/>
            <a:ext cx="8712968" cy="129614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основному этапу.</a:t>
            </a:r>
            <a:b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месяцев)</a:t>
            </a:r>
          </a:p>
        </p:txBody>
      </p:sp>
      <p:sp>
        <p:nvSpPr>
          <p:cNvPr id="6" name="Выноска с четырьмя стрелками 5"/>
          <p:cNvSpPr/>
          <p:nvPr/>
        </p:nvSpPr>
        <p:spPr>
          <a:xfrm>
            <a:off x="2833683" y="1484784"/>
            <a:ext cx="3384376" cy="1728192"/>
          </a:xfrm>
          <a:prstGeom prst="quadArrow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844824"/>
            <a:ext cx="2895355" cy="115212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18059" y="1952836"/>
            <a:ext cx="2756772" cy="104411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40688" y="3212976"/>
            <a:ext cx="2170365" cy="97258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99792" y="4623914"/>
            <a:ext cx="3744416" cy="223408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Наглядно-информационные:</a:t>
            </a:r>
          </a:p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Информационно-ознакомительные</a:t>
            </a:r>
          </a:p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Информационно-просветительские</a:t>
            </a: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989940" y="3099246"/>
            <a:ext cx="2397080" cy="1656184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5611053" y="3099246"/>
            <a:ext cx="2302643" cy="1512168"/>
          </a:xfrm>
          <a:prstGeom prst="curved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93096"/>
          </a:xfrm>
        </p:spPr>
        <p:txBody>
          <a:bodyPr/>
          <a:lstStyle/>
          <a:p>
            <a:r>
              <a:rPr lang="ru-RU" dirty="0"/>
              <a:t>Уголок для родителей.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3836"/>
            <a:ext cx="9144000" cy="68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0"/>
            <a:ext cx="5004048" cy="685800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2876" y="1239150"/>
            <a:ext cx="6858002" cy="4379702"/>
          </a:xfr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41784" y="54050"/>
            <a:ext cx="8550696" cy="121471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84" y="274638"/>
            <a:ext cx="8345016" cy="85010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 вернисажи детских работ</a:t>
            </a:r>
          </a:p>
        </p:txBody>
      </p:sp>
    </p:spTree>
    <p:extLst>
      <p:ext uri="{BB962C8B-B14F-4D97-AF65-F5344CB8AC3E}">
        <p14:creationId xmlns:p14="http://schemas.microsoft.com/office/powerpoint/2010/main" val="347960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850504" y="128886"/>
            <a:ext cx="8064896" cy="9389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69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98094" y="5669145"/>
            <a:ext cx="8229600" cy="5424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5717" y="2049916"/>
            <a:ext cx="4525963" cy="28418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469" y="2449443"/>
            <a:ext cx="4680521" cy="2843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7728" y="3073449"/>
            <a:ext cx="4012024" cy="256331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71600" y="128886"/>
            <a:ext cx="7313810" cy="938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листы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8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тесной взаимосвязи между воспитателями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2.Совместное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детей и принципов воспитания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3.Установление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доверительных отношений между детьми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родителями;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4.Разработка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практической реализации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проекта;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5.Создание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 среды и взаимодействия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6.Последовательный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полученных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1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9018" y="1323023"/>
            <a:ext cx="6858001" cy="421196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" y="0"/>
            <a:ext cx="5229845" cy="34964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932040" cy="3429000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1797569" y="201701"/>
            <a:ext cx="5256584" cy="792088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61" y="317684"/>
            <a:ext cx="8229600" cy="58311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/>
                <a:ea typeface="Times New Roman"/>
              </a:rPr>
              <a:t>Папки-передвижки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1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111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27784" y="2348880"/>
            <a:ext cx="4104456" cy="864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газета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64"/>
            <a:ext cx="9144000" cy="6836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42" y="986981"/>
            <a:ext cx="3611342" cy="31508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" y="1022143"/>
            <a:ext cx="3554245" cy="3115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4" y="3501007"/>
            <a:ext cx="3754760" cy="3111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16" y="3501007"/>
            <a:ext cx="3845283" cy="315657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22937" y="274637"/>
            <a:ext cx="7765487" cy="7475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задания выполняются совместно с родителями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2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296425"/>
            <a:ext cx="4788024" cy="3549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4427984" cy="2268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862411" cy="557726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-18076"/>
            <a:ext cx="9144000" cy="17795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– благоприятное время для решений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-образовательных задач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2352" y="186575"/>
            <a:ext cx="8579296" cy="8661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участка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057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2"/>
            <a:ext cx="9144000" cy="68621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6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5364088" cy="54006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7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1.Формирование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благополучных устойчивых взаимоотношений  между воспитателями и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родителями;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навыки совместной творческой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работы;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3.Привитие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семьи и ее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традиций;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4.Воспитывать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ребенке чувство долга и ответственности за начатое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дело;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5.Понимание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физиологических и моральных особенностей детей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6.Помощь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 в становлении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8976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429000"/>
            <a:ext cx="6984776" cy="304978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Круглая лента лицом вниз 4"/>
          <p:cNvSpPr/>
          <p:nvPr/>
        </p:nvSpPr>
        <p:spPr>
          <a:xfrm>
            <a:off x="1070375" y="226232"/>
            <a:ext cx="6912768" cy="1293395"/>
          </a:xfrm>
          <a:prstGeom prst="ellipseRibb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147142" y="3104964"/>
            <a:ext cx="1009942" cy="648072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157084" y="2587216"/>
            <a:ext cx="7663388" cy="4320480"/>
          </a:xfrm>
          <a:prstGeom prst="horizontalScrol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Неустойчивые и слабые контакты  между детьми и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родителями;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 первичного  воспитательного  контакта  со своим ребенком, нарушая основные принципы классического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воспитания;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Полагаясь на свой многолетний опыт, данная проблема  всегда актуальна, и поэтому проект носит системный характер и помогает определить «слабые звенья» в родительском воспитании.</a:t>
            </a:r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158257" y="3847356"/>
            <a:ext cx="936104" cy="648072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184061" y="4747456"/>
            <a:ext cx="936104" cy="648072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Круглая лента лицом вверх 1"/>
          <p:cNvSpPr/>
          <p:nvPr/>
        </p:nvSpPr>
        <p:spPr>
          <a:xfrm>
            <a:off x="1547664" y="0"/>
            <a:ext cx="6048672" cy="908720"/>
          </a:xfrm>
          <a:prstGeom prst="ellipseRibbon2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5652120" y="1340768"/>
            <a:ext cx="3099076" cy="792088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7092280" y="2852936"/>
            <a:ext cx="1658917" cy="792088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908720"/>
            <a:ext cx="3888432" cy="547260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560" y="4365104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07504" y="908720"/>
            <a:ext cx="3888432" cy="5184576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исследовательской работы хочу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увидеть,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родители вникают в деятельность своего ребенка и выявляют творческие способности. </a:t>
            </a:r>
          </a:p>
          <a:p>
            <a:pPr marL="0" lv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работы является наглядный результат практической деятельности в виде совместного портфолио, плакатов «Мои успехи» и взаимного доверия.</a:t>
            </a:r>
          </a:p>
          <a:p>
            <a:pPr marL="0" lvl="0"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процессе работы выявятся способности, то последующей задачей будет определение в специализированные школы творческого 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64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211596"/>
            <a:ext cx="5328592" cy="23056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деятельности родителей – педагогическая культура как составная часть общей культуры человека.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Круглая лента лицом вниз 1"/>
          <p:cNvSpPr/>
          <p:nvPr/>
        </p:nvSpPr>
        <p:spPr>
          <a:xfrm>
            <a:off x="1907704" y="-21005"/>
            <a:ext cx="5112568" cy="1008112"/>
          </a:xfrm>
          <a:prstGeom prst="ellipseRibbo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</a:t>
            </a:r>
          </a:p>
        </p:txBody>
      </p:sp>
      <p:sp>
        <p:nvSpPr>
          <p:cNvPr id="7" name="Выноска со стрелками влево/вправо 6"/>
          <p:cNvSpPr/>
          <p:nvPr/>
        </p:nvSpPr>
        <p:spPr>
          <a:xfrm>
            <a:off x="3023828" y="1267383"/>
            <a:ext cx="3096343" cy="1801575"/>
          </a:xfrm>
          <a:prstGeom prst="leftRightArrow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семейной педагогики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0609" y="987107"/>
            <a:ext cx="3015246" cy="163201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воспитания и обучения, с помощью которых осуществляется домашнее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43" y="1080690"/>
            <a:ext cx="3168352" cy="163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00829" y="1124744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методы, которые используются для изучения семьи как воспитательного института</a:t>
            </a:r>
          </a:p>
        </p:txBody>
      </p:sp>
    </p:spTree>
    <p:extLst>
      <p:ext uri="{BB962C8B-B14F-4D97-AF65-F5344CB8AC3E}">
        <p14:creationId xmlns:p14="http://schemas.microsoft.com/office/powerpoint/2010/main" val="37950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-15668"/>
            <a:ext cx="9140730" cy="68736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" y="260648"/>
            <a:ext cx="6584954" cy="535597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ст.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Закона РФ «Об образовании»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говорится: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являются первыми педагогами. Они обязаны заложить первые основы физического, нравственного и интеллектуального развития личности ребенка в раннем возрасте».</a:t>
            </a:r>
          </a:p>
        </p:txBody>
      </p:sp>
    </p:spTree>
    <p:extLst>
      <p:ext uri="{BB962C8B-B14F-4D97-AF65-F5344CB8AC3E}">
        <p14:creationId xmlns:p14="http://schemas.microsoft.com/office/powerpoint/2010/main" val="31584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9"/>
            <a:ext cx="9144000" cy="68407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2" y="332656"/>
            <a:ext cx="7128792" cy="93610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семьи осуществляется на разных уровнях</a:t>
            </a: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1403648" y="1268759"/>
            <a:ext cx="864096" cy="1080121"/>
          </a:xfrm>
          <a:prstGeom prst="curved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7308304" y="1268759"/>
            <a:ext cx="864096" cy="1080121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2195294"/>
            <a:ext cx="2520280" cy="72008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Теоретическом: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99" y="2233796"/>
            <a:ext cx="254158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00438" y="2324502"/>
            <a:ext cx="2392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Эмпирическом: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2915375"/>
            <a:ext cx="3456384" cy="394262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зучение 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 источников, наблюдение, беседа, «педагогический консилиум», метод независимых характеристик, метод сочинений, изучение и обобщение опыта, изучение продуктов деятельности, изучение документации, опытная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15375"/>
            <a:ext cx="2952328" cy="394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61087" y="3134588"/>
            <a:ext cx="21984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характеризующий семью и домашнее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объективных связей, всестороннее изучение любых фактов и явлений домашнего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090426"/>
            <a:ext cx="6984776" cy="529090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социологические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опросы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интервьюирование; </a:t>
            </a:r>
            <a:b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тестирование;</a:t>
            </a:r>
            <a:b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социометрия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шкалирование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вычисление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величин </a:t>
            </a:r>
          </a:p>
        </p:txBody>
      </p:sp>
      <p:sp>
        <p:nvSpPr>
          <p:cNvPr id="6" name="Загнутый угол 5"/>
          <p:cNvSpPr/>
          <p:nvPr/>
        </p:nvSpPr>
        <p:spPr>
          <a:xfrm>
            <a:off x="1331640" y="188640"/>
            <a:ext cx="7056784" cy="901786"/>
          </a:xfrm>
          <a:prstGeom prst="foldedCorne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социологические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математические методы 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6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</TotalTime>
  <Words>559</Words>
  <Application>Microsoft Office PowerPoint</Application>
  <PresentationFormat>Экран (4:3)</PresentationFormat>
  <Paragraphs>81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Педагогический проект  «Воспитание начинается в семье»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В ст. 18 Закона РФ «Об образовании» говорится:  «Родители являются первыми педагогами. Они обязаны заложить первые основы физического, нравственного и интеллектуального развития личности ребенка в раннем возрасте».</vt:lpstr>
      <vt:lpstr>Презентация PowerPoint</vt:lpstr>
      <vt:lpstr> – социологические опросы;  – интервьюирование;  – анкетирование;  – тестирование;  – социометрия;  – шкалирование;  – вычисление средних величин </vt:lpstr>
      <vt:lpstr>Мероприятия и сроки реализации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Выставки, вернисажи детских работ</vt:lpstr>
      <vt:lpstr>. </vt:lpstr>
      <vt:lpstr>Папки-передвижки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ввак</cp:lastModifiedBy>
  <cp:revision>48</cp:revision>
  <dcterms:created xsi:type="dcterms:W3CDTF">2018-12-10T10:59:07Z</dcterms:created>
  <dcterms:modified xsi:type="dcterms:W3CDTF">2018-12-17T19:43:24Z</dcterms:modified>
</cp:coreProperties>
</file>