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000000"/>
            </a:gs>
            <a:gs pos="39000">
              <a:srgbClr val="0A128C"/>
            </a:gs>
            <a:gs pos="79000">
              <a:srgbClr val="181CC7"/>
            </a:gs>
            <a:gs pos="96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846640" cy="276373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моей семье есть два героя: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Отец и сын – обоих нет в живых.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Есть только память, что всегда со мною,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светлые воспоминания о них!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Кузьминых Игорь Михайлович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18026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Игорь в первом классе нашей школы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205334"/>
            <a:ext cx="3638782" cy="5222499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96952"/>
            <a:ext cx="4642004" cy="3024336"/>
          </a:xfrm>
        </p:spPr>
      </p:pic>
    </p:spTree>
    <p:extLst>
      <p:ext uri="{BB962C8B-B14F-4D97-AF65-F5344CB8AC3E}">
        <p14:creationId xmlns:p14="http://schemas.microsoft.com/office/powerpoint/2010/main" xmlns="" val="60904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908682"/>
            <a:ext cx="3674927" cy="46687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0728"/>
            <a:ext cx="3772427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15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775236"/>
            <a:ext cx="3384376" cy="547406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48680"/>
            <a:ext cx="4083514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512266"/>
            <a:ext cx="4083514" cy="29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64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6808"/>
            <a:ext cx="2880320" cy="42935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766" y="1515695"/>
            <a:ext cx="3853650" cy="4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711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 моей семье есть два героя: Отец и сын – обоих нет в живых. Есть только память, что всегда со мною, И светлые воспоминания о них! </vt:lpstr>
      <vt:lpstr>Игорь в первом классе нашей школы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моей семье есть два героя: Отец и сын – обоих нет в живых. Есть только память, что всегда со мною, И светлые воспоминания о них!</dc:title>
  <dc:creator>79школа</dc:creator>
  <cp:lastModifiedBy>User</cp:lastModifiedBy>
  <cp:revision>2</cp:revision>
  <dcterms:created xsi:type="dcterms:W3CDTF">2016-11-15T06:13:41Z</dcterms:created>
  <dcterms:modified xsi:type="dcterms:W3CDTF">2019-03-06T15:20:37Z</dcterms:modified>
</cp:coreProperties>
</file>