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6" r:id="rId3"/>
    <p:sldId id="268" r:id="rId4"/>
    <p:sldId id="273" r:id="rId5"/>
    <p:sldId id="269" r:id="rId6"/>
    <p:sldId id="267" r:id="rId7"/>
    <p:sldId id="259" r:id="rId8"/>
    <p:sldId id="257" r:id="rId9"/>
    <p:sldId id="258" r:id="rId10"/>
    <p:sldId id="262" r:id="rId11"/>
    <p:sldId id="271" r:id="rId12"/>
    <p:sldId id="265" r:id="rId13"/>
    <p:sldId id="272"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3DB8"/>
    <a:srgbClr val="12A2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E87C00-986C-45B2-900C-BFE421AA490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ru-RU"/>
        </a:p>
      </dgm:t>
    </dgm:pt>
    <dgm:pt modelId="{9EAFFB7C-416A-49A9-9AA5-4119A18019F9}">
      <dgm:prSet phldrT="[Текст]"/>
      <dgm:spPr/>
      <dgm:t>
        <a:bodyPr/>
        <a:lstStyle/>
        <a:p>
          <a:r>
            <a:rPr lang="ru-RU" b="1" dirty="0" smtClean="0"/>
            <a:t>ИЗМЕНЕНИЯ</a:t>
          </a:r>
          <a:endParaRPr lang="ru-RU" b="1" dirty="0"/>
        </a:p>
      </dgm:t>
    </dgm:pt>
    <dgm:pt modelId="{AD9108AA-4BC2-4CBB-B239-4BAF978E9F54}" type="parTrans" cxnId="{E969E45B-31C6-4AEC-A69A-FF7CC0E6A7E9}">
      <dgm:prSet/>
      <dgm:spPr/>
      <dgm:t>
        <a:bodyPr/>
        <a:lstStyle/>
        <a:p>
          <a:endParaRPr lang="ru-RU"/>
        </a:p>
      </dgm:t>
    </dgm:pt>
    <dgm:pt modelId="{B083F929-5D3F-4947-8E37-97381D1F6EEA}" type="sibTrans" cxnId="{E969E45B-31C6-4AEC-A69A-FF7CC0E6A7E9}">
      <dgm:prSet/>
      <dgm:spPr/>
      <dgm:t>
        <a:bodyPr/>
        <a:lstStyle/>
        <a:p>
          <a:endParaRPr lang="ru-RU"/>
        </a:p>
      </dgm:t>
    </dgm:pt>
    <dgm:pt modelId="{4CDA4C9E-6ECD-43B3-9134-E44D6E874811}">
      <dgm:prSet phldrT="[Текст]"/>
      <dgm:spPr/>
      <dgm:t>
        <a:bodyPr/>
        <a:lstStyle/>
        <a:p>
          <a:r>
            <a:rPr lang="ru-RU" b="1" i="0" dirty="0" smtClean="0"/>
            <a:t>Повышены требования к объёму сочинения (минимальное количество слов – 200</a:t>
          </a:r>
          <a:r>
            <a:rPr lang="en-US" b="1" i="0" dirty="0" smtClean="0"/>
            <a:t>)</a:t>
          </a:r>
          <a:endParaRPr lang="ru-RU" b="1" dirty="0"/>
        </a:p>
      </dgm:t>
    </dgm:pt>
    <dgm:pt modelId="{895C6DE0-F89C-4F86-8FFA-0CB1D53DD8B0}" type="parTrans" cxnId="{FE9CD2CF-2805-4D49-B64F-F98C86D24CA1}">
      <dgm:prSet/>
      <dgm:spPr/>
      <dgm:t>
        <a:bodyPr/>
        <a:lstStyle/>
        <a:p>
          <a:endParaRPr lang="ru-RU"/>
        </a:p>
      </dgm:t>
    </dgm:pt>
    <dgm:pt modelId="{078BBBBC-5E4F-458C-8A9C-A17118BAAB27}" type="sibTrans" cxnId="{FE9CD2CF-2805-4D49-B64F-F98C86D24CA1}">
      <dgm:prSet/>
      <dgm:spPr/>
      <dgm:t>
        <a:bodyPr/>
        <a:lstStyle/>
        <a:p>
          <a:endParaRPr lang="ru-RU"/>
        </a:p>
      </dgm:t>
    </dgm:pt>
    <dgm:pt modelId="{A8F6B692-AC32-4EEF-B03A-193EA1AB2DB2}">
      <dgm:prSet phldrT="[Текст]"/>
      <dgm:spPr/>
      <dgm:t>
        <a:bodyPr/>
        <a:lstStyle/>
        <a:p>
          <a:pPr algn="ctr"/>
          <a:r>
            <a:rPr lang="ru-RU" b="1" dirty="0" smtClean="0"/>
            <a:t>Добавлена</a:t>
          </a:r>
          <a:r>
            <a:rPr lang="ru-RU" b="1" baseline="0" dirty="0" smtClean="0"/>
            <a:t> пятая тема сочинения 12.5 с опорой на диалог кул</a:t>
          </a:r>
          <a:r>
            <a:rPr lang="ru-RU" baseline="0" dirty="0" smtClean="0"/>
            <a:t>ьтур</a:t>
          </a:r>
          <a:endParaRPr lang="ru-RU" dirty="0"/>
        </a:p>
      </dgm:t>
    </dgm:pt>
    <dgm:pt modelId="{2C4A9858-A1C7-4316-BA12-FDF6C59916ED}" type="parTrans" cxnId="{150B33DF-EBFF-46D4-8EA7-5AC86AC3FFB9}">
      <dgm:prSet/>
      <dgm:spPr/>
      <dgm:t>
        <a:bodyPr/>
        <a:lstStyle/>
        <a:p>
          <a:endParaRPr lang="ru-RU"/>
        </a:p>
      </dgm:t>
    </dgm:pt>
    <dgm:pt modelId="{D189EDB6-F434-4977-898A-D5DA35DE89D9}" type="sibTrans" cxnId="{150B33DF-EBFF-46D4-8EA7-5AC86AC3FFB9}">
      <dgm:prSet/>
      <dgm:spPr/>
      <dgm:t>
        <a:bodyPr/>
        <a:lstStyle/>
        <a:p>
          <a:endParaRPr lang="ru-RU"/>
        </a:p>
      </dgm:t>
    </dgm:pt>
    <dgm:pt modelId="{FBD3A481-6F66-47E3-98B4-E6BE47739C1D}">
      <dgm:prSet phldrT="[Текст]"/>
      <dgm:spPr/>
      <dgm:t>
        <a:bodyPr/>
        <a:lstStyle/>
        <a:p>
          <a:r>
            <a:rPr lang="ru-RU" b="1" i="0" dirty="0" smtClean="0"/>
            <a:t>Введены критерии оценивания грамотности.</a:t>
          </a:r>
          <a:r>
            <a:rPr lang="ru-RU" b="0" i="0" dirty="0" smtClean="0"/>
            <a:t>. </a:t>
          </a:r>
          <a:endParaRPr lang="ru-RU" b="1" i="0" dirty="0" smtClean="0"/>
        </a:p>
        <a:p>
          <a:endParaRPr lang="ru-RU" b="1" dirty="0"/>
        </a:p>
      </dgm:t>
    </dgm:pt>
    <dgm:pt modelId="{612DB41F-E21A-4833-B85F-8DC794A483C4}" type="parTrans" cxnId="{041C0F5C-B930-4FBF-A315-CAD9ECFC2502}">
      <dgm:prSet/>
      <dgm:spPr/>
      <dgm:t>
        <a:bodyPr/>
        <a:lstStyle/>
        <a:p>
          <a:endParaRPr lang="ru-RU"/>
        </a:p>
      </dgm:t>
    </dgm:pt>
    <dgm:pt modelId="{611AC384-8D5F-443E-A847-788C45DA0932}" type="sibTrans" cxnId="{041C0F5C-B930-4FBF-A315-CAD9ECFC2502}">
      <dgm:prSet/>
      <dgm:spPr/>
      <dgm:t>
        <a:bodyPr/>
        <a:lstStyle/>
        <a:p>
          <a:endParaRPr lang="ru-RU"/>
        </a:p>
      </dgm:t>
    </dgm:pt>
    <dgm:pt modelId="{E7218277-DF72-47F2-AF46-F80B788D4C59}">
      <dgm:prSet phldrT="[Текст]" phldr="1"/>
      <dgm:spPr/>
      <dgm:t>
        <a:bodyPr/>
        <a:lstStyle/>
        <a:p>
          <a:endParaRPr lang="ru-RU" dirty="0"/>
        </a:p>
      </dgm:t>
    </dgm:pt>
    <dgm:pt modelId="{F1BDE615-C909-4F2B-963C-995FE393F86F}" type="parTrans" cxnId="{8225A58B-F3F8-4447-BD94-39C356D7419E}">
      <dgm:prSet/>
      <dgm:spPr/>
      <dgm:t>
        <a:bodyPr/>
        <a:lstStyle/>
        <a:p>
          <a:endParaRPr lang="ru-RU"/>
        </a:p>
      </dgm:t>
    </dgm:pt>
    <dgm:pt modelId="{8D1F886D-02F2-4DC8-ADA4-553D023543B6}" type="sibTrans" cxnId="{8225A58B-F3F8-4447-BD94-39C356D7419E}">
      <dgm:prSet/>
      <dgm:spPr/>
      <dgm:t>
        <a:bodyPr/>
        <a:lstStyle/>
        <a:p>
          <a:endParaRPr lang="ru-RU"/>
        </a:p>
      </dgm:t>
    </dgm:pt>
    <dgm:pt modelId="{B893DE67-ED35-4080-8CB0-6DCAA7431CC0}">
      <dgm:prSet/>
      <dgm:spPr/>
      <dgm:t>
        <a:bodyPr/>
        <a:lstStyle/>
        <a:p>
          <a:r>
            <a:rPr lang="ru-RU" b="1" i="0" dirty="0" smtClean="0"/>
            <a:t>Увеличен с 2 до 3 баллов максимальный балл оценивания сочинения (12.1–12.5) по критерию 3 «Опора на теоретико-литературные понятия».</a:t>
          </a:r>
          <a:endParaRPr lang="ru-RU" b="1" dirty="0"/>
        </a:p>
      </dgm:t>
    </dgm:pt>
    <dgm:pt modelId="{8861943F-567A-4CE2-964E-BBB91E25290C}" type="parTrans" cxnId="{0E998D01-8D3D-4D3C-8819-1F06AD16E14B}">
      <dgm:prSet/>
      <dgm:spPr/>
      <dgm:t>
        <a:bodyPr/>
        <a:lstStyle/>
        <a:p>
          <a:endParaRPr lang="ru-RU"/>
        </a:p>
      </dgm:t>
    </dgm:pt>
    <dgm:pt modelId="{D3C83778-7403-4F27-A65B-9CD9B3075E3D}" type="sibTrans" cxnId="{0E998D01-8D3D-4D3C-8819-1F06AD16E14B}">
      <dgm:prSet/>
      <dgm:spPr/>
      <dgm:t>
        <a:bodyPr/>
        <a:lstStyle/>
        <a:p>
          <a:endParaRPr lang="ru-RU"/>
        </a:p>
      </dgm:t>
    </dgm:pt>
    <dgm:pt modelId="{E4A3357A-30C5-4659-8CDE-0D4737B4FEBA}" type="pres">
      <dgm:prSet presAssocID="{A1E87C00-986C-45B2-900C-BFE421AA4904}" presName="diagram" presStyleCnt="0">
        <dgm:presLayoutVars>
          <dgm:chMax val="1"/>
          <dgm:dir/>
          <dgm:animLvl val="ctr"/>
          <dgm:resizeHandles val="exact"/>
        </dgm:presLayoutVars>
      </dgm:prSet>
      <dgm:spPr/>
      <dgm:t>
        <a:bodyPr/>
        <a:lstStyle/>
        <a:p>
          <a:endParaRPr lang="ru-RU"/>
        </a:p>
      </dgm:t>
    </dgm:pt>
    <dgm:pt modelId="{A115A019-EC44-4A78-AEA6-3F229A68FE1F}" type="pres">
      <dgm:prSet presAssocID="{A1E87C00-986C-45B2-900C-BFE421AA4904}" presName="matrix" presStyleCnt="0"/>
      <dgm:spPr/>
    </dgm:pt>
    <dgm:pt modelId="{25C57411-7A50-4A31-B80B-2E9B8877677E}" type="pres">
      <dgm:prSet presAssocID="{A1E87C00-986C-45B2-900C-BFE421AA4904}" presName="tile1" presStyleLbl="node1" presStyleIdx="0" presStyleCnt="4"/>
      <dgm:spPr/>
      <dgm:t>
        <a:bodyPr/>
        <a:lstStyle/>
        <a:p>
          <a:endParaRPr lang="ru-RU"/>
        </a:p>
      </dgm:t>
    </dgm:pt>
    <dgm:pt modelId="{BBF2F132-3D46-4EA3-A668-B1A73564A2F4}" type="pres">
      <dgm:prSet presAssocID="{A1E87C00-986C-45B2-900C-BFE421AA4904}" presName="tile1text" presStyleLbl="node1" presStyleIdx="0" presStyleCnt="4">
        <dgm:presLayoutVars>
          <dgm:chMax val="0"/>
          <dgm:chPref val="0"/>
          <dgm:bulletEnabled val="1"/>
        </dgm:presLayoutVars>
      </dgm:prSet>
      <dgm:spPr/>
      <dgm:t>
        <a:bodyPr/>
        <a:lstStyle/>
        <a:p>
          <a:endParaRPr lang="ru-RU"/>
        </a:p>
      </dgm:t>
    </dgm:pt>
    <dgm:pt modelId="{909015ED-AD04-4D89-B511-F0963B6EBA5B}" type="pres">
      <dgm:prSet presAssocID="{A1E87C00-986C-45B2-900C-BFE421AA4904}" presName="tile2" presStyleLbl="node1" presStyleIdx="1" presStyleCnt="4" custLinFactNeighborX="14175" custLinFactNeighborY="-2767"/>
      <dgm:spPr/>
      <dgm:t>
        <a:bodyPr/>
        <a:lstStyle/>
        <a:p>
          <a:endParaRPr lang="ru-RU"/>
        </a:p>
      </dgm:t>
    </dgm:pt>
    <dgm:pt modelId="{972C8479-700B-4FE8-94E0-C74B8D9EF797}" type="pres">
      <dgm:prSet presAssocID="{A1E87C00-986C-45B2-900C-BFE421AA4904}" presName="tile2text" presStyleLbl="node1" presStyleIdx="1" presStyleCnt="4">
        <dgm:presLayoutVars>
          <dgm:chMax val="0"/>
          <dgm:chPref val="0"/>
          <dgm:bulletEnabled val="1"/>
        </dgm:presLayoutVars>
      </dgm:prSet>
      <dgm:spPr/>
      <dgm:t>
        <a:bodyPr/>
        <a:lstStyle/>
        <a:p>
          <a:endParaRPr lang="ru-RU"/>
        </a:p>
      </dgm:t>
    </dgm:pt>
    <dgm:pt modelId="{BFAFB83D-5B12-4FEB-A441-A0724FD15BB2}" type="pres">
      <dgm:prSet presAssocID="{A1E87C00-986C-45B2-900C-BFE421AA4904}" presName="tile3" presStyleLbl="node1" presStyleIdx="2" presStyleCnt="4"/>
      <dgm:spPr/>
      <dgm:t>
        <a:bodyPr/>
        <a:lstStyle/>
        <a:p>
          <a:endParaRPr lang="ru-RU"/>
        </a:p>
      </dgm:t>
    </dgm:pt>
    <dgm:pt modelId="{23666958-A5B0-43DE-B357-B23C0D05EBA2}" type="pres">
      <dgm:prSet presAssocID="{A1E87C00-986C-45B2-900C-BFE421AA4904}" presName="tile3text" presStyleLbl="node1" presStyleIdx="2" presStyleCnt="4">
        <dgm:presLayoutVars>
          <dgm:chMax val="0"/>
          <dgm:chPref val="0"/>
          <dgm:bulletEnabled val="1"/>
        </dgm:presLayoutVars>
      </dgm:prSet>
      <dgm:spPr/>
      <dgm:t>
        <a:bodyPr/>
        <a:lstStyle/>
        <a:p>
          <a:endParaRPr lang="ru-RU"/>
        </a:p>
      </dgm:t>
    </dgm:pt>
    <dgm:pt modelId="{D5E507D0-15C1-40E4-8D54-D3041B2DD5FC}" type="pres">
      <dgm:prSet presAssocID="{A1E87C00-986C-45B2-900C-BFE421AA4904}" presName="tile4" presStyleLbl="node1" presStyleIdx="3" presStyleCnt="4" custLinFactNeighborX="18900" custLinFactNeighborY="0"/>
      <dgm:spPr/>
      <dgm:t>
        <a:bodyPr/>
        <a:lstStyle/>
        <a:p>
          <a:endParaRPr lang="ru-RU"/>
        </a:p>
      </dgm:t>
    </dgm:pt>
    <dgm:pt modelId="{2CA216AE-DA0F-4C63-9055-AE392B3A9062}" type="pres">
      <dgm:prSet presAssocID="{A1E87C00-986C-45B2-900C-BFE421AA4904}" presName="tile4text" presStyleLbl="node1" presStyleIdx="3" presStyleCnt="4">
        <dgm:presLayoutVars>
          <dgm:chMax val="0"/>
          <dgm:chPref val="0"/>
          <dgm:bulletEnabled val="1"/>
        </dgm:presLayoutVars>
      </dgm:prSet>
      <dgm:spPr/>
      <dgm:t>
        <a:bodyPr/>
        <a:lstStyle/>
        <a:p>
          <a:endParaRPr lang="ru-RU"/>
        </a:p>
      </dgm:t>
    </dgm:pt>
    <dgm:pt modelId="{5F3D8716-F26A-4AA4-811E-61C60719C11F}" type="pres">
      <dgm:prSet presAssocID="{A1E87C00-986C-45B2-900C-BFE421AA4904}" presName="centerTile" presStyleLbl="fgShp" presStyleIdx="0" presStyleCnt="1">
        <dgm:presLayoutVars>
          <dgm:chMax val="0"/>
          <dgm:chPref val="0"/>
        </dgm:presLayoutVars>
      </dgm:prSet>
      <dgm:spPr/>
      <dgm:t>
        <a:bodyPr/>
        <a:lstStyle/>
        <a:p>
          <a:endParaRPr lang="ru-RU"/>
        </a:p>
      </dgm:t>
    </dgm:pt>
  </dgm:ptLst>
  <dgm:cxnLst>
    <dgm:cxn modelId="{0E998D01-8D3D-4D3C-8819-1F06AD16E14B}" srcId="{9EAFFB7C-416A-49A9-9AA5-4119A18019F9}" destId="{B893DE67-ED35-4080-8CB0-6DCAA7431CC0}" srcOrd="3" destOrd="0" parTransId="{8861943F-567A-4CE2-964E-BBB91E25290C}" sibTransId="{D3C83778-7403-4F27-A65B-9CD9B3075E3D}"/>
    <dgm:cxn modelId="{208B5200-CAE4-4A45-9691-F7D0CE8D1CDA}" type="presOf" srcId="{A8F6B692-AC32-4EEF-B03A-193EA1AB2DB2}" destId="{909015ED-AD04-4D89-B511-F0963B6EBA5B}" srcOrd="0" destOrd="0" presId="urn:microsoft.com/office/officeart/2005/8/layout/matrix1"/>
    <dgm:cxn modelId="{041C0F5C-B930-4FBF-A315-CAD9ECFC2502}" srcId="{9EAFFB7C-416A-49A9-9AA5-4119A18019F9}" destId="{FBD3A481-6F66-47E3-98B4-E6BE47739C1D}" srcOrd="2" destOrd="0" parTransId="{612DB41F-E21A-4833-B85F-8DC794A483C4}" sibTransId="{611AC384-8D5F-443E-A847-788C45DA0932}"/>
    <dgm:cxn modelId="{FE9CD2CF-2805-4D49-B64F-F98C86D24CA1}" srcId="{9EAFFB7C-416A-49A9-9AA5-4119A18019F9}" destId="{4CDA4C9E-6ECD-43B3-9134-E44D6E874811}" srcOrd="0" destOrd="0" parTransId="{895C6DE0-F89C-4F86-8FFA-0CB1D53DD8B0}" sibTransId="{078BBBBC-5E4F-458C-8A9C-A17118BAAB27}"/>
    <dgm:cxn modelId="{C085F228-ACFE-42AC-BC81-CF1DC17D5290}" type="presOf" srcId="{4CDA4C9E-6ECD-43B3-9134-E44D6E874811}" destId="{BBF2F132-3D46-4EA3-A668-B1A73564A2F4}" srcOrd="1" destOrd="0" presId="urn:microsoft.com/office/officeart/2005/8/layout/matrix1"/>
    <dgm:cxn modelId="{663F5493-3EDC-4502-983D-FA3FD1C9CD62}" type="presOf" srcId="{B893DE67-ED35-4080-8CB0-6DCAA7431CC0}" destId="{2CA216AE-DA0F-4C63-9055-AE392B3A9062}" srcOrd="1" destOrd="0" presId="urn:microsoft.com/office/officeart/2005/8/layout/matrix1"/>
    <dgm:cxn modelId="{C8BF1C0B-9444-4051-9F9F-667C0A893B08}" type="presOf" srcId="{A1E87C00-986C-45B2-900C-BFE421AA4904}" destId="{E4A3357A-30C5-4659-8CDE-0D4737B4FEBA}" srcOrd="0" destOrd="0" presId="urn:microsoft.com/office/officeart/2005/8/layout/matrix1"/>
    <dgm:cxn modelId="{869E0A37-B00A-4B70-8B7D-7EAECC887A4A}" type="presOf" srcId="{9EAFFB7C-416A-49A9-9AA5-4119A18019F9}" destId="{5F3D8716-F26A-4AA4-811E-61C60719C11F}" srcOrd="0" destOrd="0" presId="urn:microsoft.com/office/officeart/2005/8/layout/matrix1"/>
    <dgm:cxn modelId="{8C0C7703-E045-41FA-A59B-856F85B5A0B4}" type="presOf" srcId="{B893DE67-ED35-4080-8CB0-6DCAA7431CC0}" destId="{D5E507D0-15C1-40E4-8D54-D3041B2DD5FC}" srcOrd="0" destOrd="0" presId="urn:microsoft.com/office/officeart/2005/8/layout/matrix1"/>
    <dgm:cxn modelId="{E1A4138A-FD53-4FE9-9474-B7D74CF37902}" type="presOf" srcId="{A8F6B692-AC32-4EEF-B03A-193EA1AB2DB2}" destId="{972C8479-700B-4FE8-94E0-C74B8D9EF797}" srcOrd="1" destOrd="0" presId="urn:microsoft.com/office/officeart/2005/8/layout/matrix1"/>
    <dgm:cxn modelId="{8B6DA0D3-360A-4064-9F2F-A172E2321EC3}" type="presOf" srcId="{FBD3A481-6F66-47E3-98B4-E6BE47739C1D}" destId="{23666958-A5B0-43DE-B357-B23C0D05EBA2}" srcOrd="1" destOrd="0" presId="urn:microsoft.com/office/officeart/2005/8/layout/matrix1"/>
    <dgm:cxn modelId="{8225A58B-F3F8-4447-BD94-39C356D7419E}" srcId="{9EAFFB7C-416A-49A9-9AA5-4119A18019F9}" destId="{E7218277-DF72-47F2-AF46-F80B788D4C59}" srcOrd="4" destOrd="0" parTransId="{F1BDE615-C909-4F2B-963C-995FE393F86F}" sibTransId="{8D1F886D-02F2-4DC8-ADA4-553D023543B6}"/>
    <dgm:cxn modelId="{BBCD9D27-D5D1-4D08-AC9B-A17E3CF94956}" type="presOf" srcId="{4CDA4C9E-6ECD-43B3-9134-E44D6E874811}" destId="{25C57411-7A50-4A31-B80B-2E9B8877677E}" srcOrd="0" destOrd="0" presId="urn:microsoft.com/office/officeart/2005/8/layout/matrix1"/>
    <dgm:cxn modelId="{E969E45B-31C6-4AEC-A69A-FF7CC0E6A7E9}" srcId="{A1E87C00-986C-45B2-900C-BFE421AA4904}" destId="{9EAFFB7C-416A-49A9-9AA5-4119A18019F9}" srcOrd="0" destOrd="0" parTransId="{AD9108AA-4BC2-4CBB-B239-4BAF978E9F54}" sibTransId="{B083F929-5D3F-4947-8E37-97381D1F6EEA}"/>
    <dgm:cxn modelId="{2B72D5E1-488D-4BF1-867A-307B441C7E76}" type="presOf" srcId="{FBD3A481-6F66-47E3-98B4-E6BE47739C1D}" destId="{BFAFB83D-5B12-4FEB-A441-A0724FD15BB2}" srcOrd="0" destOrd="0" presId="urn:microsoft.com/office/officeart/2005/8/layout/matrix1"/>
    <dgm:cxn modelId="{150B33DF-EBFF-46D4-8EA7-5AC86AC3FFB9}" srcId="{9EAFFB7C-416A-49A9-9AA5-4119A18019F9}" destId="{A8F6B692-AC32-4EEF-B03A-193EA1AB2DB2}" srcOrd="1" destOrd="0" parTransId="{2C4A9858-A1C7-4316-BA12-FDF6C59916ED}" sibTransId="{D189EDB6-F434-4977-898A-D5DA35DE89D9}"/>
    <dgm:cxn modelId="{F99713AA-7E9F-4E9B-ABB5-435FE4B594CC}" type="presParOf" srcId="{E4A3357A-30C5-4659-8CDE-0D4737B4FEBA}" destId="{A115A019-EC44-4A78-AEA6-3F229A68FE1F}" srcOrd="0" destOrd="0" presId="urn:microsoft.com/office/officeart/2005/8/layout/matrix1"/>
    <dgm:cxn modelId="{D8745485-3AFF-45ED-B62A-431EDF35B696}" type="presParOf" srcId="{A115A019-EC44-4A78-AEA6-3F229A68FE1F}" destId="{25C57411-7A50-4A31-B80B-2E9B8877677E}" srcOrd="0" destOrd="0" presId="urn:microsoft.com/office/officeart/2005/8/layout/matrix1"/>
    <dgm:cxn modelId="{0F719190-3BED-4B4B-97FD-68EE85421D1A}" type="presParOf" srcId="{A115A019-EC44-4A78-AEA6-3F229A68FE1F}" destId="{BBF2F132-3D46-4EA3-A668-B1A73564A2F4}" srcOrd="1" destOrd="0" presId="urn:microsoft.com/office/officeart/2005/8/layout/matrix1"/>
    <dgm:cxn modelId="{0D19F502-4037-4972-B593-A6D22EABBC57}" type="presParOf" srcId="{A115A019-EC44-4A78-AEA6-3F229A68FE1F}" destId="{909015ED-AD04-4D89-B511-F0963B6EBA5B}" srcOrd="2" destOrd="0" presId="urn:microsoft.com/office/officeart/2005/8/layout/matrix1"/>
    <dgm:cxn modelId="{64BBF036-0C2E-4C90-85FE-FB7A64145105}" type="presParOf" srcId="{A115A019-EC44-4A78-AEA6-3F229A68FE1F}" destId="{972C8479-700B-4FE8-94E0-C74B8D9EF797}" srcOrd="3" destOrd="0" presId="urn:microsoft.com/office/officeart/2005/8/layout/matrix1"/>
    <dgm:cxn modelId="{436E512D-9BE3-4B02-A0D8-921076B47D1B}" type="presParOf" srcId="{A115A019-EC44-4A78-AEA6-3F229A68FE1F}" destId="{BFAFB83D-5B12-4FEB-A441-A0724FD15BB2}" srcOrd="4" destOrd="0" presId="urn:microsoft.com/office/officeart/2005/8/layout/matrix1"/>
    <dgm:cxn modelId="{4E2B2ADA-B2C5-46EA-BAF9-F083BD9497F2}" type="presParOf" srcId="{A115A019-EC44-4A78-AEA6-3F229A68FE1F}" destId="{23666958-A5B0-43DE-B357-B23C0D05EBA2}" srcOrd="5" destOrd="0" presId="urn:microsoft.com/office/officeart/2005/8/layout/matrix1"/>
    <dgm:cxn modelId="{1F386793-BC9C-4EC5-8B73-5631751A742E}" type="presParOf" srcId="{A115A019-EC44-4A78-AEA6-3F229A68FE1F}" destId="{D5E507D0-15C1-40E4-8D54-D3041B2DD5FC}" srcOrd="6" destOrd="0" presId="urn:microsoft.com/office/officeart/2005/8/layout/matrix1"/>
    <dgm:cxn modelId="{6DED9323-22F0-45A7-847D-365A394468FB}" type="presParOf" srcId="{A115A019-EC44-4A78-AEA6-3F229A68FE1F}" destId="{2CA216AE-DA0F-4C63-9055-AE392B3A9062}" srcOrd="7" destOrd="0" presId="urn:microsoft.com/office/officeart/2005/8/layout/matrix1"/>
    <dgm:cxn modelId="{FD1C3B88-C43D-470D-A329-DD0F3B763217}" type="presParOf" srcId="{E4A3357A-30C5-4659-8CDE-0D4737B4FEBA}" destId="{5F3D8716-F26A-4AA4-811E-61C60719C11F}"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3F9DA5-4DC5-4EDA-93BB-A190D24C774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325EB1E9-3B16-4770-B241-7FAE4DB45191}">
      <dgm:prSet phldrT="[Текст]"/>
      <dgm:spPr/>
      <dgm:t>
        <a:bodyPr/>
        <a:lstStyle/>
        <a:p>
          <a:r>
            <a:rPr lang="ru-RU" b="1" dirty="0" smtClean="0">
              <a:solidFill>
                <a:schemeClr val="tx1"/>
              </a:solidFill>
            </a:rPr>
            <a:t>«Художники –иллюстраторы»</a:t>
          </a:r>
        </a:p>
        <a:p>
          <a:r>
            <a:rPr lang="ru-RU" b="1" dirty="0" smtClean="0"/>
            <a:t>-Какие эпизоды Вы бы выбрали в качестве иллюстраций…</a:t>
          </a:r>
        </a:p>
        <a:p>
          <a:endParaRPr lang="ru-RU" b="1" dirty="0"/>
        </a:p>
      </dgm:t>
    </dgm:pt>
    <dgm:pt modelId="{60BF59E1-6E1F-4508-8674-9D60420CF3ED}" type="parTrans" cxnId="{0029F163-A398-463E-9D3F-8AE4CE02CD62}">
      <dgm:prSet/>
      <dgm:spPr/>
      <dgm:t>
        <a:bodyPr/>
        <a:lstStyle/>
        <a:p>
          <a:endParaRPr lang="ru-RU" b="1"/>
        </a:p>
      </dgm:t>
    </dgm:pt>
    <dgm:pt modelId="{B468A6A0-6EC5-410D-89E5-F635B13D4478}" type="sibTrans" cxnId="{0029F163-A398-463E-9D3F-8AE4CE02CD62}">
      <dgm:prSet/>
      <dgm:spPr/>
      <dgm:t>
        <a:bodyPr/>
        <a:lstStyle/>
        <a:p>
          <a:endParaRPr lang="ru-RU" b="1"/>
        </a:p>
      </dgm:t>
    </dgm:pt>
    <dgm:pt modelId="{7BF3F315-9F2E-4408-9212-D88021AC0491}">
      <dgm:prSet phldrT="[Текст]"/>
      <dgm:spPr/>
      <dgm:t>
        <a:bodyPr/>
        <a:lstStyle/>
        <a:p>
          <a:r>
            <a:rPr lang="ru-RU" b="1" dirty="0" smtClean="0">
              <a:solidFill>
                <a:schemeClr val="tx1"/>
              </a:solidFill>
            </a:rPr>
            <a:t>«Режиссеры и актеры театра»</a:t>
          </a:r>
        </a:p>
        <a:p>
          <a:r>
            <a:rPr lang="ru-RU" b="1" dirty="0" smtClean="0"/>
            <a:t>-Какие советы Вы бы дали режиссеру, взявшемуся за постановку пьесы…</a:t>
          </a:r>
        </a:p>
        <a:p>
          <a:r>
            <a:rPr lang="ru-RU" b="1" dirty="0" smtClean="0"/>
            <a:t>- Ваши рекомендации к постановке ключевых сцен…</a:t>
          </a:r>
          <a:endParaRPr lang="ru-RU" b="1" dirty="0"/>
        </a:p>
      </dgm:t>
    </dgm:pt>
    <dgm:pt modelId="{AA1DD4B7-D00F-440E-B167-2A7D5B42F730}" type="parTrans" cxnId="{E7774DA3-6690-41E5-8E38-BD79621CFE48}">
      <dgm:prSet/>
      <dgm:spPr/>
      <dgm:t>
        <a:bodyPr/>
        <a:lstStyle/>
        <a:p>
          <a:endParaRPr lang="ru-RU" b="1"/>
        </a:p>
      </dgm:t>
    </dgm:pt>
    <dgm:pt modelId="{45E31FCE-E0D6-4623-B212-EF23401F0EDB}" type="sibTrans" cxnId="{E7774DA3-6690-41E5-8E38-BD79621CFE48}">
      <dgm:prSet/>
      <dgm:spPr/>
      <dgm:t>
        <a:bodyPr/>
        <a:lstStyle/>
        <a:p>
          <a:endParaRPr lang="ru-RU" b="1"/>
        </a:p>
      </dgm:t>
    </dgm:pt>
    <dgm:pt modelId="{7DB19A53-303B-4899-8407-DB4D0128C4A2}">
      <dgm:prSet phldrT="[Текст]"/>
      <dgm:spPr/>
      <dgm:t>
        <a:bodyPr/>
        <a:lstStyle/>
        <a:p>
          <a:r>
            <a:rPr lang="ru-RU" b="1" dirty="0" smtClean="0">
              <a:solidFill>
                <a:schemeClr val="tx1"/>
              </a:solidFill>
            </a:rPr>
            <a:t>«Кинематографисты»</a:t>
          </a:r>
        </a:p>
        <a:p>
          <a:r>
            <a:rPr lang="ru-RU" b="1" dirty="0" smtClean="0">
              <a:solidFill>
                <a:schemeClr val="bg1"/>
              </a:solidFill>
            </a:rPr>
            <a:t>-Какие советы Вы бы дали исполнителям главных ролей в экранизации….</a:t>
          </a:r>
        </a:p>
        <a:p>
          <a:r>
            <a:rPr lang="ru-RU" b="1" dirty="0" smtClean="0">
              <a:solidFill>
                <a:schemeClr val="bg1"/>
              </a:solidFill>
            </a:rPr>
            <a:t>-Каковы Ваши рекомендации актеру, играющему роль…</a:t>
          </a:r>
          <a:endParaRPr lang="ru-RU" b="1" dirty="0">
            <a:solidFill>
              <a:schemeClr val="bg1"/>
            </a:solidFill>
          </a:endParaRPr>
        </a:p>
      </dgm:t>
    </dgm:pt>
    <dgm:pt modelId="{D0251AAA-5806-4014-9705-5FE17D9FFC3E}" type="parTrans" cxnId="{1C784D46-D87A-483E-80BB-8070A7FE6D74}">
      <dgm:prSet/>
      <dgm:spPr/>
      <dgm:t>
        <a:bodyPr/>
        <a:lstStyle/>
        <a:p>
          <a:endParaRPr lang="ru-RU" b="1"/>
        </a:p>
      </dgm:t>
    </dgm:pt>
    <dgm:pt modelId="{E91AB6B4-0096-4A92-BAAD-24F2ED6AC103}" type="sibTrans" cxnId="{1C784D46-D87A-483E-80BB-8070A7FE6D74}">
      <dgm:prSet/>
      <dgm:spPr/>
      <dgm:t>
        <a:bodyPr/>
        <a:lstStyle/>
        <a:p>
          <a:endParaRPr lang="ru-RU" b="1"/>
        </a:p>
      </dgm:t>
    </dgm:pt>
    <dgm:pt modelId="{ED7DFCE3-805C-4074-B7D0-B3F3EBEFF279}" type="pres">
      <dgm:prSet presAssocID="{463F9DA5-4DC5-4EDA-93BB-A190D24C774D}" presName="diagram" presStyleCnt="0">
        <dgm:presLayoutVars>
          <dgm:dir/>
          <dgm:resizeHandles val="exact"/>
        </dgm:presLayoutVars>
      </dgm:prSet>
      <dgm:spPr/>
      <dgm:t>
        <a:bodyPr/>
        <a:lstStyle/>
        <a:p>
          <a:endParaRPr lang="ru-RU"/>
        </a:p>
      </dgm:t>
    </dgm:pt>
    <dgm:pt modelId="{9379451B-D598-4B39-899F-F33A5C059DC6}" type="pres">
      <dgm:prSet presAssocID="{325EB1E9-3B16-4770-B241-7FAE4DB45191}" presName="node" presStyleLbl="node1" presStyleIdx="0" presStyleCnt="3">
        <dgm:presLayoutVars>
          <dgm:bulletEnabled val="1"/>
        </dgm:presLayoutVars>
      </dgm:prSet>
      <dgm:spPr/>
      <dgm:t>
        <a:bodyPr/>
        <a:lstStyle/>
        <a:p>
          <a:endParaRPr lang="ru-RU"/>
        </a:p>
      </dgm:t>
    </dgm:pt>
    <dgm:pt modelId="{EEE8CAC0-D02E-48C3-9368-3F372E63B615}" type="pres">
      <dgm:prSet presAssocID="{B468A6A0-6EC5-410D-89E5-F635B13D4478}" presName="sibTrans" presStyleCnt="0"/>
      <dgm:spPr/>
    </dgm:pt>
    <dgm:pt modelId="{0CEBCC66-4EE9-478D-AE95-BB3855AF2B95}" type="pres">
      <dgm:prSet presAssocID="{7BF3F315-9F2E-4408-9212-D88021AC0491}" presName="node" presStyleLbl="node1" presStyleIdx="1" presStyleCnt="3">
        <dgm:presLayoutVars>
          <dgm:bulletEnabled val="1"/>
        </dgm:presLayoutVars>
      </dgm:prSet>
      <dgm:spPr/>
      <dgm:t>
        <a:bodyPr/>
        <a:lstStyle/>
        <a:p>
          <a:endParaRPr lang="ru-RU"/>
        </a:p>
      </dgm:t>
    </dgm:pt>
    <dgm:pt modelId="{DC557CC4-E7BE-439C-9B31-E27D1E43230F}" type="pres">
      <dgm:prSet presAssocID="{45E31FCE-E0D6-4623-B212-EF23401F0EDB}" presName="sibTrans" presStyleCnt="0"/>
      <dgm:spPr/>
    </dgm:pt>
    <dgm:pt modelId="{B882C89E-7AC3-4424-8F5F-47F68A7A4F63}" type="pres">
      <dgm:prSet presAssocID="{7DB19A53-303B-4899-8407-DB4D0128C4A2}" presName="node" presStyleLbl="node1" presStyleIdx="2" presStyleCnt="3">
        <dgm:presLayoutVars>
          <dgm:bulletEnabled val="1"/>
        </dgm:presLayoutVars>
      </dgm:prSet>
      <dgm:spPr/>
      <dgm:t>
        <a:bodyPr/>
        <a:lstStyle/>
        <a:p>
          <a:endParaRPr lang="ru-RU"/>
        </a:p>
      </dgm:t>
    </dgm:pt>
  </dgm:ptLst>
  <dgm:cxnLst>
    <dgm:cxn modelId="{5D8F16F6-5D83-4816-B332-5C0E75DC6350}" type="presOf" srcId="{463F9DA5-4DC5-4EDA-93BB-A190D24C774D}" destId="{ED7DFCE3-805C-4074-B7D0-B3F3EBEFF279}" srcOrd="0" destOrd="0" presId="urn:microsoft.com/office/officeart/2005/8/layout/default"/>
    <dgm:cxn modelId="{0029F163-A398-463E-9D3F-8AE4CE02CD62}" srcId="{463F9DA5-4DC5-4EDA-93BB-A190D24C774D}" destId="{325EB1E9-3B16-4770-B241-7FAE4DB45191}" srcOrd="0" destOrd="0" parTransId="{60BF59E1-6E1F-4508-8674-9D60420CF3ED}" sibTransId="{B468A6A0-6EC5-410D-89E5-F635B13D4478}"/>
    <dgm:cxn modelId="{E7774DA3-6690-41E5-8E38-BD79621CFE48}" srcId="{463F9DA5-4DC5-4EDA-93BB-A190D24C774D}" destId="{7BF3F315-9F2E-4408-9212-D88021AC0491}" srcOrd="1" destOrd="0" parTransId="{AA1DD4B7-D00F-440E-B167-2A7D5B42F730}" sibTransId="{45E31FCE-E0D6-4623-B212-EF23401F0EDB}"/>
    <dgm:cxn modelId="{FB1E6723-F131-479A-9EB5-00CD8EC234F8}" type="presOf" srcId="{7DB19A53-303B-4899-8407-DB4D0128C4A2}" destId="{B882C89E-7AC3-4424-8F5F-47F68A7A4F63}" srcOrd="0" destOrd="0" presId="urn:microsoft.com/office/officeart/2005/8/layout/default"/>
    <dgm:cxn modelId="{7FEFD897-D3A8-4EE6-A4CF-5946DD87C836}" type="presOf" srcId="{325EB1E9-3B16-4770-B241-7FAE4DB45191}" destId="{9379451B-D598-4B39-899F-F33A5C059DC6}" srcOrd="0" destOrd="0" presId="urn:microsoft.com/office/officeart/2005/8/layout/default"/>
    <dgm:cxn modelId="{54A3DD62-7405-45AD-89B1-1A994F9B6059}" type="presOf" srcId="{7BF3F315-9F2E-4408-9212-D88021AC0491}" destId="{0CEBCC66-4EE9-478D-AE95-BB3855AF2B95}" srcOrd="0" destOrd="0" presId="urn:microsoft.com/office/officeart/2005/8/layout/default"/>
    <dgm:cxn modelId="{1C784D46-D87A-483E-80BB-8070A7FE6D74}" srcId="{463F9DA5-4DC5-4EDA-93BB-A190D24C774D}" destId="{7DB19A53-303B-4899-8407-DB4D0128C4A2}" srcOrd="2" destOrd="0" parTransId="{D0251AAA-5806-4014-9705-5FE17D9FFC3E}" sibTransId="{E91AB6B4-0096-4A92-BAAD-24F2ED6AC103}"/>
    <dgm:cxn modelId="{1A7DCFB6-8F6E-465C-82EF-C0E60DFE28F4}" type="presParOf" srcId="{ED7DFCE3-805C-4074-B7D0-B3F3EBEFF279}" destId="{9379451B-D598-4B39-899F-F33A5C059DC6}" srcOrd="0" destOrd="0" presId="urn:microsoft.com/office/officeart/2005/8/layout/default"/>
    <dgm:cxn modelId="{C5A0106E-151F-4B51-AE54-5D4256864407}" type="presParOf" srcId="{ED7DFCE3-805C-4074-B7D0-B3F3EBEFF279}" destId="{EEE8CAC0-D02E-48C3-9368-3F372E63B615}" srcOrd="1" destOrd="0" presId="urn:microsoft.com/office/officeart/2005/8/layout/default"/>
    <dgm:cxn modelId="{CDBBA3A4-4B68-4FA9-AD59-F5745050460D}" type="presParOf" srcId="{ED7DFCE3-805C-4074-B7D0-B3F3EBEFF279}" destId="{0CEBCC66-4EE9-478D-AE95-BB3855AF2B95}" srcOrd="2" destOrd="0" presId="urn:microsoft.com/office/officeart/2005/8/layout/default"/>
    <dgm:cxn modelId="{74CB2202-E60E-4B61-A64E-1A7EDC4999BB}" type="presParOf" srcId="{ED7DFCE3-805C-4074-B7D0-B3F3EBEFF279}" destId="{DC557CC4-E7BE-439C-9B31-E27D1E43230F}" srcOrd="3" destOrd="0" presId="urn:microsoft.com/office/officeart/2005/8/layout/default"/>
    <dgm:cxn modelId="{7D252661-E467-4C5D-A271-9FA9BE040185}" type="presParOf" srcId="{ED7DFCE3-805C-4074-B7D0-B3F3EBEFF279}" destId="{B882C89E-7AC3-4424-8F5F-47F68A7A4F63}"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C57411-7A50-4A31-B80B-2E9B8877677E}">
      <dsp:nvSpPr>
        <dsp:cNvPr id="0" name=""/>
        <dsp:cNvSpPr/>
      </dsp:nvSpPr>
      <dsp:spPr>
        <a:xfrm rot="16200000">
          <a:off x="410102" y="-410102"/>
          <a:ext cx="2384152" cy="3204356"/>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i="0" kern="1200" dirty="0" smtClean="0"/>
            <a:t>Повышены требования к объёму сочинения (минимальное количество слов – 200</a:t>
          </a:r>
          <a:r>
            <a:rPr lang="en-US" sz="1800" b="1" i="0" kern="1200" dirty="0" smtClean="0"/>
            <a:t>)</a:t>
          </a:r>
          <a:endParaRPr lang="ru-RU" sz="1800" b="1" kern="1200" dirty="0"/>
        </a:p>
      </dsp:txBody>
      <dsp:txXfrm rot="5400000">
        <a:off x="0" y="0"/>
        <a:ext cx="3204356" cy="1788114"/>
      </dsp:txXfrm>
    </dsp:sp>
    <dsp:sp modelId="{909015ED-AD04-4D89-B511-F0963B6EBA5B}">
      <dsp:nvSpPr>
        <dsp:cNvPr id="0" name=""/>
        <dsp:cNvSpPr/>
      </dsp:nvSpPr>
      <dsp:spPr>
        <a:xfrm>
          <a:off x="3204356" y="0"/>
          <a:ext cx="3204356" cy="238415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smtClean="0"/>
            <a:t>Добавлена</a:t>
          </a:r>
          <a:r>
            <a:rPr lang="ru-RU" sz="1800" b="1" kern="1200" baseline="0" dirty="0" smtClean="0"/>
            <a:t> пятая тема сочинения 12.5 с опорой на диалог кул</a:t>
          </a:r>
          <a:r>
            <a:rPr lang="ru-RU" sz="1800" kern="1200" baseline="0" dirty="0" smtClean="0"/>
            <a:t>ьтур</a:t>
          </a:r>
          <a:endParaRPr lang="ru-RU" sz="1800" kern="1200" dirty="0"/>
        </a:p>
      </dsp:txBody>
      <dsp:txXfrm>
        <a:off x="3204356" y="0"/>
        <a:ext cx="3204356" cy="1788114"/>
      </dsp:txXfrm>
    </dsp:sp>
    <dsp:sp modelId="{BFAFB83D-5B12-4FEB-A441-A0724FD15BB2}">
      <dsp:nvSpPr>
        <dsp:cNvPr id="0" name=""/>
        <dsp:cNvSpPr/>
      </dsp:nvSpPr>
      <dsp:spPr>
        <a:xfrm rot="10800000">
          <a:off x="0" y="2384152"/>
          <a:ext cx="3204356" cy="238415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i="0" kern="1200" dirty="0" smtClean="0"/>
            <a:t>Введены критерии оценивания грамотности.</a:t>
          </a:r>
          <a:r>
            <a:rPr lang="ru-RU" sz="1800" b="0" i="0" kern="1200" dirty="0" smtClean="0"/>
            <a:t>. </a:t>
          </a:r>
          <a:endParaRPr lang="ru-RU" sz="1800" b="1" i="0" kern="1200" dirty="0" smtClean="0"/>
        </a:p>
        <a:p>
          <a:pPr lvl="0" algn="ctr" defTabSz="800100">
            <a:lnSpc>
              <a:spcPct val="90000"/>
            </a:lnSpc>
            <a:spcBef>
              <a:spcPct val="0"/>
            </a:spcBef>
            <a:spcAft>
              <a:spcPct val="35000"/>
            </a:spcAft>
          </a:pPr>
          <a:endParaRPr lang="ru-RU" sz="1800" b="1" kern="1200" dirty="0"/>
        </a:p>
      </dsp:txBody>
      <dsp:txXfrm rot="10800000">
        <a:off x="0" y="2980189"/>
        <a:ext cx="3204356" cy="1788114"/>
      </dsp:txXfrm>
    </dsp:sp>
    <dsp:sp modelId="{D5E507D0-15C1-40E4-8D54-D3041B2DD5FC}">
      <dsp:nvSpPr>
        <dsp:cNvPr id="0" name=""/>
        <dsp:cNvSpPr/>
      </dsp:nvSpPr>
      <dsp:spPr>
        <a:xfrm rot="5400000">
          <a:off x="3614458" y="1974049"/>
          <a:ext cx="2384152" cy="3204356"/>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i="0" kern="1200" dirty="0" smtClean="0"/>
            <a:t>Увеличен с 2 до 3 баллов максимальный балл оценивания сочинения (12.1–12.5) по критерию 3 «Опора на теоретико-литературные понятия».</a:t>
          </a:r>
          <a:endParaRPr lang="ru-RU" sz="1800" b="1" kern="1200" dirty="0"/>
        </a:p>
      </dsp:txBody>
      <dsp:txXfrm rot="-5400000">
        <a:off x="3204356" y="2980189"/>
        <a:ext cx="3204356" cy="1788114"/>
      </dsp:txXfrm>
    </dsp:sp>
    <dsp:sp modelId="{5F3D8716-F26A-4AA4-811E-61C60719C11F}">
      <dsp:nvSpPr>
        <dsp:cNvPr id="0" name=""/>
        <dsp:cNvSpPr/>
      </dsp:nvSpPr>
      <dsp:spPr>
        <a:xfrm>
          <a:off x="2243049" y="1788114"/>
          <a:ext cx="1922613" cy="1192076"/>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t>ИЗМЕНЕНИЯ</a:t>
          </a:r>
          <a:endParaRPr lang="ru-RU" sz="1800" b="1" kern="1200" dirty="0"/>
        </a:p>
      </dsp:txBody>
      <dsp:txXfrm>
        <a:off x="2301241" y="1846306"/>
        <a:ext cx="1806229" cy="10756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9451B-D598-4B39-899F-F33A5C059DC6}">
      <dsp:nvSpPr>
        <dsp:cNvPr id="0" name=""/>
        <dsp:cNvSpPr/>
      </dsp:nvSpPr>
      <dsp:spPr>
        <a:xfrm>
          <a:off x="744" y="145603"/>
          <a:ext cx="2902148" cy="17412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«Художники –иллюстраторы»</a:t>
          </a:r>
        </a:p>
        <a:p>
          <a:pPr lvl="0" algn="ctr" defTabSz="711200">
            <a:lnSpc>
              <a:spcPct val="90000"/>
            </a:lnSpc>
            <a:spcBef>
              <a:spcPct val="0"/>
            </a:spcBef>
            <a:spcAft>
              <a:spcPct val="35000"/>
            </a:spcAft>
          </a:pPr>
          <a:r>
            <a:rPr lang="ru-RU" sz="1600" b="1" kern="1200" dirty="0" smtClean="0"/>
            <a:t>-Какие эпизоды Вы бы выбрали в качестве иллюстраций…</a:t>
          </a:r>
        </a:p>
        <a:p>
          <a:pPr lvl="0" algn="ctr" defTabSz="711200">
            <a:lnSpc>
              <a:spcPct val="90000"/>
            </a:lnSpc>
            <a:spcBef>
              <a:spcPct val="0"/>
            </a:spcBef>
            <a:spcAft>
              <a:spcPct val="35000"/>
            </a:spcAft>
          </a:pPr>
          <a:endParaRPr lang="ru-RU" sz="1600" b="1" kern="1200" dirty="0"/>
        </a:p>
      </dsp:txBody>
      <dsp:txXfrm>
        <a:off x="744" y="145603"/>
        <a:ext cx="2902148" cy="1741289"/>
      </dsp:txXfrm>
    </dsp:sp>
    <dsp:sp modelId="{0CEBCC66-4EE9-478D-AE95-BB3855AF2B95}">
      <dsp:nvSpPr>
        <dsp:cNvPr id="0" name=""/>
        <dsp:cNvSpPr/>
      </dsp:nvSpPr>
      <dsp:spPr>
        <a:xfrm>
          <a:off x="3193107" y="145603"/>
          <a:ext cx="2902148" cy="17412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«Режиссеры и актеры театра»</a:t>
          </a:r>
        </a:p>
        <a:p>
          <a:pPr lvl="0" algn="ctr" defTabSz="711200">
            <a:lnSpc>
              <a:spcPct val="90000"/>
            </a:lnSpc>
            <a:spcBef>
              <a:spcPct val="0"/>
            </a:spcBef>
            <a:spcAft>
              <a:spcPct val="35000"/>
            </a:spcAft>
          </a:pPr>
          <a:r>
            <a:rPr lang="ru-RU" sz="1600" b="1" kern="1200" dirty="0" smtClean="0"/>
            <a:t>-Какие советы Вы бы дали режиссеру, взявшемуся за постановку пьесы…</a:t>
          </a:r>
        </a:p>
        <a:p>
          <a:pPr lvl="0" algn="ctr" defTabSz="711200">
            <a:lnSpc>
              <a:spcPct val="90000"/>
            </a:lnSpc>
            <a:spcBef>
              <a:spcPct val="0"/>
            </a:spcBef>
            <a:spcAft>
              <a:spcPct val="35000"/>
            </a:spcAft>
          </a:pPr>
          <a:r>
            <a:rPr lang="ru-RU" sz="1600" b="1" kern="1200" dirty="0" smtClean="0"/>
            <a:t>- Ваши рекомендации к постановке ключевых сцен…</a:t>
          </a:r>
          <a:endParaRPr lang="ru-RU" sz="1600" b="1" kern="1200" dirty="0"/>
        </a:p>
      </dsp:txBody>
      <dsp:txXfrm>
        <a:off x="3193107" y="145603"/>
        <a:ext cx="2902148" cy="1741289"/>
      </dsp:txXfrm>
    </dsp:sp>
    <dsp:sp modelId="{B882C89E-7AC3-4424-8F5F-47F68A7A4F63}">
      <dsp:nvSpPr>
        <dsp:cNvPr id="0" name=""/>
        <dsp:cNvSpPr/>
      </dsp:nvSpPr>
      <dsp:spPr>
        <a:xfrm>
          <a:off x="1596925" y="2177107"/>
          <a:ext cx="2902148" cy="17412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«Кинематографисты»</a:t>
          </a:r>
        </a:p>
        <a:p>
          <a:pPr lvl="0" algn="ctr" defTabSz="711200">
            <a:lnSpc>
              <a:spcPct val="90000"/>
            </a:lnSpc>
            <a:spcBef>
              <a:spcPct val="0"/>
            </a:spcBef>
            <a:spcAft>
              <a:spcPct val="35000"/>
            </a:spcAft>
          </a:pPr>
          <a:r>
            <a:rPr lang="ru-RU" sz="1600" b="1" kern="1200" dirty="0" smtClean="0">
              <a:solidFill>
                <a:schemeClr val="bg1"/>
              </a:solidFill>
            </a:rPr>
            <a:t>-Какие советы Вы бы дали исполнителям главных ролей в экранизации….</a:t>
          </a:r>
        </a:p>
        <a:p>
          <a:pPr lvl="0" algn="ctr" defTabSz="711200">
            <a:lnSpc>
              <a:spcPct val="90000"/>
            </a:lnSpc>
            <a:spcBef>
              <a:spcPct val="0"/>
            </a:spcBef>
            <a:spcAft>
              <a:spcPct val="35000"/>
            </a:spcAft>
          </a:pPr>
          <a:r>
            <a:rPr lang="ru-RU" sz="1600" b="1" kern="1200" dirty="0" smtClean="0">
              <a:solidFill>
                <a:schemeClr val="bg1"/>
              </a:solidFill>
            </a:rPr>
            <a:t>-Каковы Ваши рекомендации актеру, играющему роль…</a:t>
          </a:r>
          <a:endParaRPr lang="ru-RU" sz="1600" b="1" kern="1200" dirty="0">
            <a:solidFill>
              <a:schemeClr val="bg1"/>
            </a:solidFill>
          </a:endParaRPr>
        </a:p>
      </dsp:txBody>
      <dsp:txXfrm>
        <a:off x="1596925" y="2177107"/>
        <a:ext cx="2902148" cy="1741289"/>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28.01.2022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4C71EC6-210F-42DE-9C53-41977AD35B3D}" type="datetimeFigureOut">
              <a:rPr lang="ru-RU" smtClean="0"/>
              <a:pPr/>
              <a:t>28.01.2022</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9B0651-EE4F-4900-A07F-96A6BFA9D0F0}"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Layout" Target="../diagrams/layout2.xml"/><Relationship Id="rId7" Type="http://schemas.openxmlformats.org/officeDocument/2006/relationships/image" Target="../media/image14.pn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188640"/>
            <a:ext cx="7406640" cy="1643442"/>
          </a:xfrm>
        </p:spPr>
        <p:txBody>
          <a:bodyPr>
            <a:normAutofit fontScale="90000"/>
          </a:bodyPr>
          <a:lstStyle/>
          <a:p>
            <a:pPr marL="27432" lvl="0" algn="ctr">
              <a:spcBef>
                <a:spcPts val="600"/>
              </a:spcBef>
            </a:pPr>
            <a:r>
              <a:rPr lang="ru-RU" sz="2600" b="1" dirty="0" smtClean="0">
                <a:solidFill>
                  <a:srgbClr val="4F271C">
                    <a:shade val="30000"/>
                    <a:satMod val="150000"/>
                  </a:srgbClr>
                </a:solidFill>
                <a:effectLst/>
                <a:ea typeface="+mn-ea"/>
                <a:cs typeface="+mn-cs"/>
              </a:rPr>
              <a:t/>
            </a:r>
            <a:br>
              <a:rPr lang="ru-RU" sz="2600" b="1" dirty="0" smtClean="0">
                <a:solidFill>
                  <a:srgbClr val="4F271C">
                    <a:shade val="30000"/>
                    <a:satMod val="150000"/>
                  </a:srgbClr>
                </a:solidFill>
                <a:effectLst/>
                <a:ea typeface="+mn-ea"/>
                <a:cs typeface="+mn-cs"/>
              </a:rPr>
            </a:br>
            <a:r>
              <a:rPr lang="ru-RU" sz="2600" b="1" dirty="0">
                <a:solidFill>
                  <a:srgbClr val="4F271C">
                    <a:shade val="30000"/>
                    <a:satMod val="150000"/>
                  </a:srgbClr>
                </a:solidFill>
                <a:effectLst/>
                <a:ea typeface="+mn-ea"/>
                <a:cs typeface="+mn-cs"/>
              </a:rPr>
              <a:t/>
            </a:r>
            <a:br>
              <a:rPr lang="ru-RU" sz="2600" b="1" dirty="0">
                <a:solidFill>
                  <a:srgbClr val="4F271C">
                    <a:shade val="30000"/>
                    <a:satMod val="150000"/>
                  </a:srgbClr>
                </a:solidFill>
                <a:effectLst/>
                <a:ea typeface="+mn-ea"/>
                <a:cs typeface="+mn-cs"/>
              </a:rPr>
            </a:br>
            <a:r>
              <a:rPr lang="ru-RU" sz="2600" b="1" dirty="0" smtClean="0">
                <a:solidFill>
                  <a:srgbClr val="4F271C">
                    <a:shade val="30000"/>
                    <a:satMod val="150000"/>
                  </a:srgbClr>
                </a:solidFill>
                <a:effectLst/>
                <a:ea typeface="+mn-ea"/>
                <a:cs typeface="+mn-cs"/>
              </a:rPr>
              <a:t/>
            </a:r>
            <a:br>
              <a:rPr lang="ru-RU" sz="2600" b="1" dirty="0" smtClean="0">
                <a:solidFill>
                  <a:srgbClr val="4F271C">
                    <a:shade val="30000"/>
                    <a:satMod val="150000"/>
                  </a:srgbClr>
                </a:solidFill>
                <a:effectLst/>
                <a:ea typeface="+mn-ea"/>
                <a:cs typeface="+mn-cs"/>
              </a:rPr>
            </a:br>
            <a:r>
              <a:rPr lang="ru-RU" sz="2600" b="1" dirty="0">
                <a:solidFill>
                  <a:srgbClr val="4F271C">
                    <a:shade val="30000"/>
                    <a:satMod val="150000"/>
                  </a:srgbClr>
                </a:solidFill>
                <a:effectLst/>
                <a:ea typeface="+mn-ea"/>
                <a:cs typeface="+mn-cs"/>
              </a:rPr>
              <a:t/>
            </a:r>
            <a:br>
              <a:rPr lang="ru-RU" sz="2600" b="1" dirty="0">
                <a:solidFill>
                  <a:srgbClr val="4F271C">
                    <a:shade val="30000"/>
                    <a:satMod val="150000"/>
                  </a:srgbClr>
                </a:solidFill>
                <a:effectLst/>
                <a:ea typeface="+mn-ea"/>
                <a:cs typeface="+mn-cs"/>
              </a:rPr>
            </a:br>
            <a:r>
              <a:rPr lang="ru-RU" sz="2600" b="1" dirty="0" smtClean="0">
                <a:solidFill>
                  <a:srgbClr val="4F271C">
                    <a:shade val="30000"/>
                    <a:satMod val="150000"/>
                  </a:srgbClr>
                </a:solidFill>
                <a:effectLst/>
                <a:ea typeface="+mn-ea"/>
                <a:cs typeface="+mn-cs"/>
              </a:rPr>
              <a:t/>
            </a:r>
            <a:br>
              <a:rPr lang="ru-RU" sz="2600" b="1" dirty="0" smtClean="0">
                <a:solidFill>
                  <a:srgbClr val="4F271C">
                    <a:shade val="30000"/>
                    <a:satMod val="150000"/>
                  </a:srgbClr>
                </a:solidFill>
                <a:effectLst/>
                <a:ea typeface="+mn-ea"/>
                <a:cs typeface="+mn-cs"/>
              </a:rPr>
            </a:br>
            <a:r>
              <a:rPr lang="ru-RU" sz="2600" b="1" dirty="0">
                <a:solidFill>
                  <a:srgbClr val="4F271C">
                    <a:shade val="30000"/>
                    <a:satMod val="150000"/>
                  </a:srgbClr>
                </a:solidFill>
                <a:effectLst/>
                <a:ea typeface="+mn-ea"/>
                <a:cs typeface="+mn-cs"/>
              </a:rPr>
              <a:t/>
            </a:r>
            <a:br>
              <a:rPr lang="ru-RU" sz="2600" b="1" dirty="0">
                <a:solidFill>
                  <a:srgbClr val="4F271C">
                    <a:shade val="30000"/>
                    <a:satMod val="150000"/>
                  </a:srgbClr>
                </a:solidFill>
                <a:effectLst/>
                <a:ea typeface="+mn-ea"/>
                <a:cs typeface="+mn-cs"/>
              </a:rPr>
            </a:br>
            <a:r>
              <a:rPr lang="ru-RU" sz="2600" b="1" dirty="0" smtClean="0">
                <a:solidFill>
                  <a:srgbClr val="4F271C">
                    <a:shade val="30000"/>
                    <a:satMod val="150000"/>
                  </a:srgbClr>
                </a:solidFill>
                <a:effectLst/>
                <a:ea typeface="+mn-ea"/>
                <a:cs typeface="+mn-cs"/>
              </a:rPr>
              <a:t/>
            </a:r>
            <a:br>
              <a:rPr lang="ru-RU" sz="2600" b="1" dirty="0" smtClean="0">
                <a:solidFill>
                  <a:srgbClr val="4F271C">
                    <a:shade val="30000"/>
                    <a:satMod val="150000"/>
                  </a:srgbClr>
                </a:solidFill>
                <a:effectLst/>
                <a:ea typeface="+mn-ea"/>
                <a:cs typeface="+mn-cs"/>
              </a:rPr>
            </a:br>
            <a:r>
              <a:rPr lang="ru-RU" sz="2600" b="1" dirty="0">
                <a:solidFill>
                  <a:srgbClr val="4F271C">
                    <a:shade val="30000"/>
                    <a:satMod val="150000"/>
                  </a:srgbClr>
                </a:solidFill>
                <a:effectLst/>
                <a:ea typeface="+mn-ea"/>
                <a:cs typeface="+mn-cs"/>
              </a:rPr>
              <a:t/>
            </a:r>
            <a:br>
              <a:rPr lang="ru-RU" sz="2600" b="1" dirty="0">
                <a:solidFill>
                  <a:srgbClr val="4F271C">
                    <a:shade val="30000"/>
                    <a:satMod val="150000"/>
                  </a:srgbClr>
                </a:solidFill>
                <a:effectLst/>
                <a:ea typeface="+mn-ea"/>
                <a:cs typeface="+mn-cs"/>
              </a:rPr>
            </a:br>
            <a:r>
              <a:rPr lang="ru-RU" sz="2600" b="1" dirty="0" smtClean="0">
                <a:solidFill>
                  <a:srgbClr val="4F271C">
                    <a:shade val="30000"/>
                    <a:satMod val="150000"/>
                  </a:srgbClr>
                </a:solidFill>
                <a:effectLst/>
                <a:ea typeface="+mn-ea"/>
                <a:cs typeface="+mn-cs"/>
              </a:rPr>
              <a:t/>
            </a:r>
            <a:br>
              <a:rPr lang="ru-RU" sz="2600" b="1" dirty="0" smtClean="0">
                <a:solidFill>
                  <a:srgbClr val="4F271C">
                    <a:shade val="30000"/>
                    <a:satMod val="150000"/>
                  </a:srgbClr>
                </a:solidFill>
                <a:effectLst/>
                <a:ea typeface="+mn-ea"/>
                <a:cs typeface="+mn-cs"/>
              </a:rPr>
            </a:br>
            <a:r>
              <a:rPr lang="ru-RU" sz="2600" b="1" dirty="0">
                <a:solidFill>
                  <a:srgbClr val="4F271C">
                    <a:shade val="30000"/>
                    <a:satMod val="150000"/>
                  </a:srgbClr>
                </a:solidFill>
                <a:effectLst/>
                <a:ea typeface="+mn-ea"/>
                <a:cs typeface="+mn-cs"/>
              </a:rPr>
              <a:t/>
            </a:r>
            <a:br>
              <a:rPr lang="ru-RU" sz="2600" b="1" dirty="0">
                <a:solidFill>
                  <a:srgbClr val="4F271C">
                    <a:shade val="30000"/>
                    <a:satMod val="150000"/>
                  </a:srgbClr>
                </a:solidFill>
                <a:effectLst/>
                <a:ea typeface="+mn-ea"/>
                <a:cs typeface="+mn-cs"/>
              </a:rPr>
            </a:br>
            <a:r>
              <a:rPr lang="ru-RU" sz="2600" b="1" dirty="0" smtClean="0">
                <a:solidFill>
                  <a:srgbClr val="4F271C">
                    <a:shade val="30000"/>
                    <a:satMod val="150000"/>
                  </a:srgbClr>
                </a:solidFill>
                <a:effectLst/>
                <a:ea typeface="+mn-ea"/>
                <a:cs typeface="+mn-cs"/>
              </a:rPr>
              <a:t/>
            </a:r>
            <a:br>
              <a:rPr lang="ru-RU" sz="2600" b="1" dirty="0" smtClean="0">
                <a:solidFill>
                  <a:srgbClr val="4F271C">
                    <a:shade val="30000"/>
                    <a:satMod val="150000"/>
                  </a:srgbClr>
                </a:solidFill>
                <a:effectLst/>
                <a:ea typeface="+mn-ea"/>
                <a:cs typeface="+mn-cs"/>
              </a:rPr>
            </a:br>
            <a:r>
              <a:rPr lang="ru-RU" sz="2600" b="1" dirty="0">
                <a:solidFill>
                  <a:srgbClr val="4F271C">
                    <a:shade val="30000"/>
                    <a:satMod val="150000"/>
                  </a:srgbClr>
                </a:solidFill>
                <a:effectLst/>
                <a:ea typeface="+mn-ea"/>
                <a:cs typeface="+mn-cs"/>
              </a:rPr>
              <a:t/>
            </a:r>
            <a:br>
              <a:rPr lang="ru-RU" sz="2600" b="1" dirty="0">
                <a:solidFill>
                  <a:srgbClr val="4F271C">
                    <a:shade val="30000"/>
                    <a:satMod val="150000"/>
                  </a:srgbClr>
                </a:solidFill>
                <a:effectLst/>
                <a:ea typeface="+mn-ea"/>
                <a:cs typeface="+mn-cs"/>
              </a:rPr>
            </a:br>
            <a:endParaRPr lang="ru-RU" dirty="0"/>
          </a:p>
        </p:txBody>
      </p:sp>
      <p:sp>
        <p:nvSpPr>
          <p:cNvPr id="3" name="Подзаголовок 2"/>
          <p:cNvSpPr>
            <a:spLocks noGrp="1"/>
          </p:cNvSpPr>
          <p:nvPr>
            <p:ph type="subTitle" idx="1"/>
          </p:nvPr>
        </p:nvSpPr>
        <p:spPr>
          <a:xfrm>
            <a:off x="1432560" y="548680"/>
            <a:ext cx="7406640" cy="3186806"/>
          </a:xfrm>
        </p:spPr>
        <p:txBody>
          <a:bodyPr>
            <a:normAutofit fontScale="85000" lnSpcReduction="20000"/>
          </a:bodyPr>
          <a:lstStyle/>
          <a:p>
            <a:pPr marL="1216025" marR="629920" algn="ctr">
              <a:spcBef>
                <a:spcPts val="90"/>
              </a:spcBef>
              <a:spcAft>
                <a:spcPts val="0"/>
              </a:spcAft>
            </a:pPr>
            <a:r>
              <a:rPr lang="ru-RU" sz="2300" dirty="0">
                <a:solidFill>
                  <a:schemeClr val="accent3">
                    <a:lumMod val="50000"/>
                  </a:schemeClr>
                </a:solidFill>
                <a:latin typeface="Arial Black" pitchFamily="34" charset="0"/>
                <a:ea typeface="+mj-ea"/>
                <a:cs typeface="+mj-cs"/>
              </a:rPr>
              <a:t>ГИА ЕГЭ  ЛИТЕРАТУРА -2022</a:t>
            </a:r>
            <a:br>
              <a:rPr lang="ru-RU" sz="2300" dirty="0">
                <a:solidFill>
                  <a:schemeClr val="accent3">
                    <a:lumMod val="50000"/>
                  </a:schemeClr>
                </a:solidFill>
                <a:latin typeface="Arial Black" pitchFamily="34" charset="0"/>
                <a:ea typeface="+mj-ea"/>
                <a:cs typeface="+mj-cs"/>
              </a:rPr>
            </a:br>
            <a:endParaRPr lang="ru-RU" sz="2300" dirty="0" smtClean="0">
              <a:solidFill>
                <a:schemeClr val="accent3">
                  <a:lumMod val="50000"/>
                </a:schemeClr>
              </a:solidFill>
              <a:latin typeface="Arial Black" pitchFamily="34" charset="0"/>
              <a:ea typeface="+mj-ea"/>
              <a:cs typeface="+mj-cs"/>
            </a:endParaRPr>
          </a:p>
          <a:p>
            <a:pPr marL="1216025" marR="629920" algn="ctr">
              <a:spcBef>
                <a:spcPts val="90"/>
              </a:spcBef>
              <a:spcAft>
                <a:spcPts val="0"/>
              </a:spcAft>
            </a:pPr>
            <a:r>
              <a:rPr lang="ru-RU" sz="2300" dirty="0" smtClean="0">
                <a:solidFill>
                  <a:schemeClr val="accent3">
                    <a:lumMod val="50000"/>
                  </a:schemeClr>
                </a:solidFill>
                <a:latin typeface="Arial Black" pitchFamily="34" charset="0"/>
                <a:ea typeface="+mj-ea"/>
                <a:cs typeface="+mj-cs"/>
              </a:rPr>
              <a:t>Особенности </a:t>
            </a:r>
          </a:p>
          <a:p>
            <a:pPr marL="1216025" marR="629920" algn="ctr">
              <a:spcBef>
                <a:spcPts val="90"/>
              </a:spcBef>
              <a:spcAft>
                <a:spcPts val="0"/>
              </a:spcAft>
            </a:pPr>
            <a:r>
              <a:rPr lang="ru-RU" sz="2400" dirty="0" smtClean="0">
                <a:solidFill>
                  <a:schemeClr val="accent3">
                    <a:lumMod val="50000"/>
                  </a:schemeClr>
                </a:solidFill>
                <a:latin typeface="Arial Black" pitchFamily="34" charset="0"/>
                <a:ea typeface="Times New Roman"/>
              </a:rPr>
              <a:t>выполнения</a:t>
            </a:r>
            <a:r>
              <a:rPr lang="ru-RU" sz="2400" spc="50" dirty="0" smtClean="0">
                <a:solidFill>
                  <a:schemeClr val="accent3">
                    <a:lumMod val="50000"/>
                  </a:schemeClr>
                </a:solidFill>
                <a:latin typeface="Arial Black" pitchFamily="34" charset="0"/>
                <a:ea typeface="Times New Roman"/>
              </a:rPr>
              <a:t> </a:t>
            </a:r>
            <a:r>
              <a:rPr lang="ru-RU" sz="2400" dirty="0">
                <a:solidFill>
                  <a:schemeClr val="accent3">
                    <a:lumMod val="50000"/>
                  </a:schemeClr>
                </a:solidFill>
                <a:latin typeface="Arial Black" pitchFamily="34" charset="0"/>
                <a:ea typeface="Times New Roman"/>
              </a:rPr>
              <a:t>заданий</a:t>
            </a:r>
            <a:r>
              <a:rPr lang="ru-RU" sz="2400" spc="50" dirty="0">
                <a:solidFill>
                  <a:schemeClr val="accent3">
                    <a:lumMod val="50000"/>
                  </a:schemeClr>
                </a:solidFill>
                <a:latin typeface="Arial Black" pitchFamily="34" charset="0"/>
                <a:ea typeface="Times New Roman"/>
              </a:rPr>
              <a:t> </a:t>
            </a:r>
            <a:endParaRPr lang="ru-RU" sz="2400" spc="50" dirty="0" smtClean="0">
              <a:solidFill>
                <a:schemeClr val="accent3">
                  <a:lumMod val="50000"/>
                </a:schemeClr>
              </a:solidFill>
              <a:latin typeface="Arial Black" pitchFamily="34" charset="0"/>
              <a:ea typeface="Times New Roman"/>
            </a:endParaRPr>
          </a:p>
          <a:p>
            <a:pPr marL="1216025" marR="629920" algn="ctr">
              <a:spcBef>
                <a:spcPts val="90"/>
              </a:spcBef>
              <a:spcAft>
                <a:spcPts val="0"/>
              </a:spcAft>
            </a:pPr>
            <a:r>
              <a:rPr lang="ru-RU" sz="2400" dirty="0" smtClean="0">
                <a:solidFill>
                  <a:schemeClr val="accent3">
                    <a:lumMod val="50000"/>
                  </a:schemeClr>
                </a:solidFill>
                <a:latin typeface="Arial Black" pitchFamily="34" charset="0"/>
                <a:ea typeface="Times New Roman"/>
              </a:rPr>
              <a:t>12.4–12.5</a:t>
            </a:r>
            <a:r>
              <a:rPr lang="ru-RU" sz="2400" dirty="0">
                <a:solidFill>
                  <a:schemeClr val="accent3">
                    <a:lumMod val="50000"/>
                  </a:schemeClr>
                </a:solidFill>
                <a:latin typeface="Arial Black" pitchFamily="34" charset="0"/>
                <a:ea typeface="Times New Roman"/>
              </a:rPr>
              <a:t>,</a:t>
            </a:r>
          </a:p>
          <a:p>
            <a:pPr marL="851535" marR="264160" algn="ctr">
              <a:lnSpc>
                <a:spcPct val="101000"/>
              </a:lnSpc>
              <a:spcBef>
                <a:spcPts val="20"/>
              </a:spcBef>
              <a:spcAft>
                <a:spcPts val="0"/>
              </a:spcAft>
            </a:pPr>
            <a:r>
              <a:rPr lang="ru-RU" sz="2400" dirty="0">
                <a:solidFill>
                  <a:schemeClr val="accent3">
                    <a:lumMod val="50000"/>
                  </a:schemeClr>
                </a:solidFill>
                <a:latin typeface="Arial Black" pitchFamily="34" charset="0"/>
                <a:ea typeface="Times New Roman"/>
              </a:rPr>
              <a:t>требующих</a:t>
            </a:r>
            <a:r>
              <a:rPr lang="ru-RU" sz="2400" spc="90" dirty="0">
                <a:solidFill>
                  <a:schemeClr val="accent3">
                    <a:lumMod val="50000"/>
                  </a:schemeClr>
                </a:solidFill>
                <a:latin typeface="Arial Black" pitchFamily="34" charset="0"/>
                <a:ea typeface="Times New Roman"/>
              </a:rPr>
              <a:t> </a:t>
            </a:r>
            <a:r>
              <a:rPr lang="ru-RU" sz="2400" dirty="0">
                <a:solidFill>
                  <a:schemeClr val="accent3">
                    <a:lumMod val="50000"/>
                  </a:schemeClr>
                </a:solidFill>
                <a:latin typeface="Arial Black" pitchFamily="34" charset="0"/>
                <a:ea typeface="Times New Roman"/>
              </a:rPr>
              <a:t>написания</a:t>
            </a:r>
            <a:r>
              <a:rPr lang="ru-RU" sz="2400" spc="95" dirty="0">
                <a:solidFill>
                  <a:schemeClr val="accent3">
                    <a:lumMod val="50000"/>
                  </a:schemeClr>
                </a:solidFill>
                <a:latin typeface="Arial Black" pitchFamily="34" charset="0"/>
                <a:ea typeface="Times New Roman"/>
              </a:rPr>
              <a:t> </a:t>
            </a:r>
            <a:endParaRPr lang="ru-RU" sz="2400" spc="95" dirty="0" smtClean="0">
              <a:solidFill>
                <a:schemeClr val="accent3">
                  <a:lumMod val="50000"/>
                </a:schemeClr>
              </a:solidFill>
              <a:latin typeface="Arial Black" pitchFamily="34" charset="0"/>
              <a:ea typeface="Times New Roman"/>
            </a:endParaRPr>
          </a:p>
          <a:p>
            <a:pPr marL="851535" marR="264160" algn="ctr">
              <a:lnSpc>
                <a:spcPct val="101000"/>
              </a:lnSpc>
              <a:spcBef>
                <a:spcPts val="20"/>
              </a:spcBef>
              <a:spcAft>
                <a:spcPts val="0"/>
              </a:spcAft>
            </a:pPr>
            <a:r>
              <a:rPr lang="ru-RU" sz="2400" dirty="0" smtClean="0">
                <a:solidFill>
                  <a:schemeClr val="accent3">
                    <a:lumMod val="50000"/>
                  </a:schemeClr>
                </a:solidFill>
                <a:latin typeface="Arial Black" pitchFamily="34" charset="0"/>
                <a:ea typeface="Times New Roman"/>
              </a:rPr>
              <a:t>развёрнутого</a:t>
            </a:r>
            <a:r>
              <a:rPr lang="ru-RU" sz="2400" spc="85" dirty="0" smtClean="0">
                <a:solidFill>
                  <a:schemeClr val="accent3">
                    <a:lumMod val="50000"/>
                  </a:schemeClr>
                </a:solidFill>
                <a:latin typeface="Arial Black" pitchFamily="34" charset="0"/>
                <a:ea typeface="Times New Roman"/>
              </a:rPr>
              <a:t> </a:t>
            </a:r>
          </a:p>
          <a:p>
            <a:pPr marL="851535" marR="264160" algn="ctr">
              <a:lnSpc>
                <a:spcPct val="101000"/>
              </a:lnSpc>
              <a:spcBef>
                <a:spcPts val="20"/>
              </a:spcBef>
              <a:spcAft>
                <a:spcPts val="0"/>
              </a:spcAft>
            </a:pPr>
            <a:r>
              <a:rPr lang="ru-RU" sz="2400" dirty="0" smtClean="0">
                <a:solidFill>
                  <a:schemeClr val="accent3">
                    <a:lumMod val="50000"/>
                  </a:schemeClr>
                </a:solidFill>
                <a:latin typeface="Arial Black" pitchFamily="34" charset="0"/>
                <a:ea typeface="Times New Roman"/>
              </a:rPr>
              <a:t>аргументированного</a:t>
            </a:r>
            <a:r>
              <a:rPr lang="ru-RU" sz="2400" spc="95" dirty="0" smtClean="0">
                <a:solidFill>
                  <a:schemeClr val="accent3">
                    <a:lumMod val="50000"/>
                  </a:schemeClr>
                </a:solidFill>
                <a:latin typeface="Arial Black" pitchFamily="34" charset="0"/>
                <a:ea typeface="Times New Roman"/>
              </a:rPr>
              <a:t> </a:t>
            </a:r>
            <a:r>
              <a:rPr lang="ru-RU" sz="2400" dirty="0" smtClean="0">
                <a:solidFill>
                  <a:schemeClr val="accent3">
                    <a:lumMod val="50000"/>
                  </a:schemeClr>
                </a:solidFill>
                <a:latin typeface="Arial Black" pitchFamily="34" charset="0"/>
                <a:ea typeface="Times New Roman"/>
              </a:rPr>
              <a:t>ответа</a:t>
            </a:r>
          </a:p>
          <a:p>
            <a:pPr marL="851535" marR="264160" algn="ctr">
              <a:lnSpc>
                <a:spcPct val="101000"/>
              </a:lnSpc>
              <a:spcBef>
                <a:spcPts val="20"/>
              </a:spcBef>
              <a:spcAft>
                <a:spcPts val="0"/>
              </a:spcAft>
            </a:pPr>
            <a:r>
              <a:rPr lang="ru-RU" sz="2400" spc="-225" dirty="0" smtClean="0">
                <a:solidFill>
                  <a:schemeClr val="accent3">
                    <a:lumMod val="50000"/>
                  </a:schemeClr>
                </a:solidFill>
                <a:latin typeface="Arial Black" pitchFamily="34" charset="0"/>
                <a:ea typeface="Times New Roman"/>
              </a:rPr>
              <a:t> </a:t>
            </a:r>
            <a:r>
              <a:rPr lang="ru-RU" sz="2400" dirty="0">
                <a:solidFill>
                  <a:schemeClr val="accent3">
                    <a:lumMod val="50000"/>
                  </a:schemeClr>
                </a:solidFill>
                <a:latin typeface="Arial Black" pitchFamily="34" charset="0"/>
                <a:ea typeface="Times New Roman"/>
              </a:rPr>
              <a:t>в жанре</a:t>
            </a:r>
            <a:r>
              <a:rPr lang="ru-RU" sz="2400" spc="5" dirty="0">
                <a:solidFill>
                  <a:schemeClr val="accent3">
                    <a:lumMod val="50000"/>
                  </a:schemeClr>
                </a:solidFill>
                <a:latin typeface="Arial Black" pitchFamily="34" charset="0"/>
                <a:ea typeface="Times New Roman"/>
              </a:rPr>
              <a:t> </a:t>
            </a:r>
            <a:r>
              <a:rPr lang="ru-RU" sz="2400" dirty="0">
                <a:solidFill>
                  <a:schemeClr val="accent3">
                    <a:lumMod val="50000"/>
                  </a:schemeClr>
                </a:solidFill>
                <a:latin typeface="Arial Black" pitchFamily="34" charset="0"/>
                <a:ea typeface="Times New Roman"/>
              </a:rPr>
              <a:t>сочинения</a:t>
            </a:r>
            <a:endParaRPr lang="ru-RU" sz="3200" dirty="0">
              <a:solidFill>
                <a:schemeClr val="accent3">
                  <a:lumMod val="50000"/>
                </a:schemeClr>
              </a:solidFill>
              <a:latin typeface="Arial Black" pitchFamily="34" charset="0"/>
              <a:ea typeface="Times New Roman"/>
            </a:endParaRPr>
          </a:p>
          <a:p>
            <a:pPr algn="ctr"/>
            <a:r>
              <a:rPr lang="ru-RU" sz="2300" b="1" dirty="0">
                <a:solidFill>
                  <a:srgbClr val="4F271C">
                    <a:shade val="30000"/>
                    <a:satMod val="150000"/>
                  </a:srgbClr>
                </a:solidFill>
                <a:ea typeface="+mj-ea"/>
                <a:cs typeface="+mj-cs"/>
              </a:rPr>
              <a:t/>
            </a:r>
            <a:br>
              <a:rPr lang="ru-RU" sz="2300" b="1" dirty="0">
                <a:solidFill>
                  <a:srgbClr val="4F271C">
                    <a:shade val="30000"/>
                    <a:satMod val="150000"/>
                  </a:srgbClr>
                </a:solidFill>
                <a:ea typeface="+mj-ea"/>
                <a:cs typeface="+mj-cs"/>
              </a:rPr>
            </a:br>
            <a:endParaRPr lang="ru-RU" b="1" dirty="0"/>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1284" y="548680"/>
            <a:ext cx="1339349"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708920"/>
            <a:ext cx="1543956" cy="2053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437" y="164262"/>
            <a:ext cx="1430097" cy="1752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5108" y="1556792"/>
            <a:ext cx="122872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224" y="4097052"/>
            <a:ext cx="205222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6" name="Picture 8" descr="Пушкин в воспоминаниях современников – друзей, врагов, знакомых…"/>
          <p:cNvPicPr>
            <a:picLocks noChangeAspect="1" noChangeArrowheads="1"/>
          </p:cNvPicPr>
          <p:nvPr/>
        </p:nvPicPr>
        <p:blipFill>
          <a:blip r:embed="rId7" cstate="print"/>
          <a:srcRect/>
          <a:stretch>
            <a:fillRect/>
          </a:stretch>
        </p:blipFill>
        <p:spPr bwMode="auto">
          <a:xfrm>
            <a:off x="242475" y="2029817"/>
            <a:ext cx="1143000" cy="1800225"/>
          </a:xfrm>
          <a:prstGeom prst="rect">
            <a:avLst/>
          </a:prstGeom>
          <a:noFill/>
        </p:spPr>
      </p:pic>
      <p:pic>
        <p:nvPicPr>
          <p:cNvPr id="7178" name="Picture 10" descr="Песня про царя Ивана Васильевича, молодого опричника и удалого купца Калашникова"/>
          <p:cNvPicPr>
            <a:picLocks noChangeAspect="1" noChangeArrowheads="1"/>
          </p:cNvPicPr>
          <p:nvPr/>
        </p:nvPicPr>
        <p:blipFill>
          <a:blip r:embed="rId8" cstate="print"/>
          <a:srcRect/>
          <a:stretch>
            <a:fillRect/>
          </a:stretch>
        </p:blipFill>
        <p:spPr bwMode="auto">
          <a:xfrm>
            <a:off x="1311305" y="2522459"/>
            <a:ext cx="1143000" cy="1600200"/>
          </a:xfrm>
          <a:prstGeom prst="rect">
            <a:avLst/>
          </a:prstGeom>
          <a:noFill/>
        </p:spPr>
      </p:pic>
      <p:pic>
        <p:nvPicPr>
          <p:cNvPr id="7180" name="Picture 12" descr="Война и мир. Том 2"/>
          <p:cNvPicPr>
            <a:picLocks noChangeAspect="1" noChangeArrowheads="1"/>
          </p:cNvPicPr>
          <p:nvPr/>
        </p:nvPicPr>
        <p:blipFill>
          <a:blip r:embed="rId9" cstate="print"/>
          <a:srcRect/>
          <a:stretch>
            <a:fillRect/>
          </a:stretch>
        </p:blipFill>
        <p:spPr bwMode="auto">
          <a:xfrm>
            <a:off x="1043608" y="3530584"/>
            <a:ext cx="1143000" cy="1762126"/>
          </a:xfrm>
          <a:prstGeom prst="rect">
            <a:avLst/>
          </a:prstGeom>
          <a:noFill/>
        </p:spPr>
      </p:pic>
      <p:pic>
        <p:nvPicPr>
          <p:cNvPr id="7170" name="Picture 2" descr="Рассказы и повести"/>
          <p:cNvPicPr>
            <a:picLocks noChangeAspect="1" noChangeArrowheads="1"/>
          </p:cNvPicPr>
          <p:nvPr/>
        </p:nvPicPr>
        <p:blipFill>
          <a:blip r:embed="rId10" cstate="print"/>
          <a:srcRect/>
          <a:stretch>
            <a:fillRect/>
          </a:stretch>
        </p:blipFill>
        <p:spPr bwMode="auto">
          <a:xfrm>
            <a:off x="462807" y="4385071"/>
            <a:ext cx="1143000" cy="1800225"/>
          </a:xfrm>
          <a:prstGeom prst="rect">
            <a:avLst/>
          </a:prstGeom>
          <a:noFill/>
        </p:spPr>
      </p:pic>
      <p:pic>
        <p:nvPicPr>
          <p:cNvPr id="7182" name="Picture 14" descr="Мертвые души"/>
          <p:cNvPicPr>
            <a:picLocks noChangeAspect="1" noChangeArrowheads="1"/>
          </p:cNvPicPr>
          <p:nvPr/>
        </p:nvPicPr>
        <p:blipFill>
          <a:blip r:embed="rId11" cstate="print"/>
          <a:srcRect/>
          <a:stretch>
            <a:fillRect/>
          </a:stretch>
        </p:blipFill>
        <p:spPr bwMode="auto">
          <a:xfrm>
            <a:off x="1824573" y="155083"/>
            <a:ext cx="1143000" cy="1695451"/>
          </a:xfrm>
          <a:prstGeom prst="rect">
            <a:avLst/>
          </a:prstGeom>
          <a:noFill/>
        </p:spPr>
      </p:pic>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76514" y="3322559"/>
            <a:ext cx="3918524" cy="2416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1443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Комментарий выпускника:</a:t>
            </a:r>
            <a:endParaRPr lang="ru-RU" dirty="0"/>
          </a:p>
        </p:txBody>
      </p:sp>
      <p:sp>
        <p:nvSpPr>
          <p:cNvPr id="3" name="Объект 2"/>
          <p:cNvSpPr>
            <a:spLocks noGrp="1"/>
          </p:cNvSpPr>
          <p:nvPr>
            <p:ph idx="1"/>
          </p:nvPr>
        </p:nvSpPr>
        <p:spPr/>
        <p:txBody>
          <a:bodyPr/>
          <a:lstStyle/>
          <a:p>
            <a:pPr marL="82296" indent="0" algn="ctr">
              <a:buNone/>
            </a:pPr>
            <a:r>
              <a:rPr lang="ru-RU" dirty="0">
                <a:solidFill>
                  <a:srgbClr val="000000"/>
                </a:solidFill>
                <a:latin typeface="Arial"/>
                <a:ea typeface="Times New Roman"/>
              </a:rPr>
              <a:t>Сомневаюсь, что тема будет очень популярна, но она интересна! Особенно будет классно тем ребятам, которые собираются поступать в творческие ВУЗы. В общем, дерзайте, больше самовыражения и творчества в ЕГЭ точно добавили! </a:t>
            </a:r>
            <a:endParaRPr lang="ru-RU" dirty="0"/>
          </a:p>
        </p:txBody>
      </p:sp>
    </p:spTree>
    <p:extLst>
      <p:ext uri="{BB962C8B-B14F-4D97-AF65-F5344CB8AC3E}">
        <p14:creationId xmlns:p14="http://schemas.microsoft.com/office/powerpoint/2010/main" val="1262167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Для кого задание 12.5?</a:t>
            </a:r>
            <a:endParaRPr lang="ru-RU" dirty="0"/>
          </a:p>
        </p:txBody>
      </p:sp>
      <p:graphicFrame>
        <p:nvGraphicFramePr>
          <p:cNvPr id="4" name="Схема 3"/>
          <p:cNvGraphicFramePr/>
          <p:nvPr>
            <p:extLst>
              <p:ext uri="{D42A27DB-BD31-4B8C-83A1-F6EECF244321}">
                <p14:modId xmlns:p14="http://schemas.microsoft.com/office/powerpoint/2010/main" val="297021054"/>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59632" y="4653136"/>
            <a:ext cx="177482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88224" y="3431381"/>
            <a:ext cx="2157413" cy="147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520" y="908720"/>
            <a:ext cx="1304925"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041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Писать грамотно –аксиома</a:t>
            </a:r>
            <a:br>
              <a:rPr lang="ru-RU" b="1" dirty="0" smtClean="0"/>
            </a:br>
            <a:endParaRPr lang="ru-RU" b="1" dirty="0"/>
          </a:p>
        </p:txBody>
      </p:sp>
      <p:graphicFrame>
        <p:nvGraphicFramePr>
          <p:cNvPr id="3" name="Таблица 2"/>
          <p:cNvGraphicFramePr>
            <a:graphicFrameLocks noGrp="1"/>
          </p:cNvGraphicFramePr>
          <p:nvPr>
            <p:extLst>
              <p:ext uri="{D42A27DB-BD31-4B8C-83A1-F6EECF244321}">
                <p14:modId xmlns:p14="http://schemas.microsoft.com/office/powerpoint/2010/main" val="3961696833"/>
              </p:ext>
            </p:extLst>
          </p:nvPr>
        </p:nvGraphicFramePr>
        <p:xfrm>
          <a:off x="1619672" y="1124745"/>
          <a:ext cx="6624736" cy="4592662"/>
        </p:xfrm>
        <a:graphic>
          <a:graphicData uri="http://schemas.openxmlformats.org/drawingml/2006/table">
            <a:tbl>
              <a:tblPr firstRow="1" firstCol="1" lastRow="1" lastCol="1" bandRow="1" bandCol="1"/>
              <a:tblGrid>
                <a:gridCol w="1296144"/>
                <a:gridCol w="5328592"/>
              </a:tblGrid>
              <a:tr h="641419">
                <a:tc>
                  <a:txBody>
                    <a:bodyPr/>
                    <a:lstStyle/>
                    <a:p>
                      <a:pPr marL="48895" marR="31115" algn="ctr">
                        <a:lnSpc>
                          <a:spcPts val="990"/>
                        </a:lnSpc>
                        <a:spcAft>
                          <a:spcPts val="0"/>
                        </a:spcAft>
                      </a:pPr>
                      <a:endParaRPr lang="ru-RU" sz="1600" b="1" dirty="0" smtClean="0">
                        <a:effectLst/>
                        <a:latin typeface="Times New Roman"/>
                        <a:ea typeface="Times New Roman"/>
                        <a:cs typeface="Times New Roman"/>
                      </a:endParaRPr>
                    </a:p>
                    <a:p>
                      <a:pPr marL="48895" marR="31115" algn="ctr">
                        <a:lnSpc>
                          <a:spcPts val="990"/>
                        </a:lnSpc>
                        <a:spcAft>
                          <a:spcPts val="0"/>
                        </a:spcAft>
                      </a:pPr>
                      <a:r>
                        <a:rPr lang="ru-RU" sz="1600" b="1" dirty="0" smtClean="0">
                          <a:effectLst/>
                          <a:latin typeface="Times New Roman"/>
                          <a:ea typeface="Times New Roman"/>
                          <a:cs typeface="Times New Roman"/>
                        </a:rPr>
                        <a:t>Баллы</a:t>
                      </a:r>
                      <a:endParaRPr lang="ru-RU" sz="16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468755" marR="1532890" algn="ctr">
                        <a:lnSpc>
                          <a:spcPts val="990"/>
                        </a:lnSpc>
                        <a:spcAft>
                          <a:spcPts val="0"/>
                        </a:spcAft>
                      </a:pPr>
                      <a:endParaRPr lang="ru-RU" sz="1600" b="1" dirty="0" smtClean="0">
                        <a:effectLst/>
                        <a:latin typeface="Times New Roman"/>
                        <a:ea typeface="Times New Roman"/>
                        <a:cs typeface="Times New Roman"/>
                      </a:endParaRPr>
                    </a:p>
                    <a:p>
                      <a:pPr marL="1468755" marR="1532890" algn="ctr">
                        <a:lnSpc>
                          <a:spcPts val="990"/>
                        </a:lnSpc>
                        <a:spcAft>
                          <a:spcPts val="0"/>
                        </a:spcAft>
                      </a:pPr>
                      <a:r>
                        <a:rPr lang="ru-RU" sz="1600" b="1" dirty="0" smtClean="0">
                          <a:effectLst/>
                          <a:latin typeface="Times New Roman"/>
                          <a:ea typeface="Times New Roman"/>
                          <a:cs typeface="Times New Roman"/>
                        </a:rPr>
                        <a:t>Критерии</a:t>
                      </a:r>
                      <a:endParaRPr lang="ru-RU" sz="16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376">
                <a:tc gridSpan="2">
                  <a:txBody>
                    <a:bodyPr/>
                    <a:lstStyle/>
                    <a:p>
                      <a:pPr marL="1266190">
                        <a:lnSpc>
                          <a:spcPts val="990"/>
                        </a:lnSpc>
                        <a:spcAft>
                          <a:spcPts val="0"/>
                        </a:spcAft>
                      </a:pPr>
                      <a:r>
                        <a:rPr lang="ru-RU" sz="1200" b="1" dirty="0" smtClean="0">
                          <a:effectLst/>
                          <a:latin typeface="Times New Roman"/>
                          <a:ea typeface="Times New Roman"/>
                          <a:cs typeface="Times New Roman"/>
                        </a:rPr>
                        <a:t>                    5</a:t>
                      </a:r>
                      <a:r>
                        <a:rPr lang="ru-RU" sz="1200" b="1" dirty="0">
                          <a:effectLst/>
                          <a:latin typeface="Times New Roman"/>
                          <a:ea typeface="Times New Roman"/>
                          <a:cs typeface="Times New Roman"/>
                        </a:rPr>
                        <a:t>.</a:t>
                      </a:r>
                      <a:r>
                        <a:rPr lang="ru-RU" sz="1200" b="1" spc="40" dirty="0">
                          <a:effectLst/>
                          <a:latin typeface="Times New Roman"/>
                          <a:ea typeface="Times New Roman"/>
                          <a:cs typeface="Times New Roman"/>
                        </a:rPr>
                        <a:t> </a:t>
                      </a:r>
                      <a:r>
                        <a:rPr lang="ru-RU" sz="1200" b="1" dirty="0">
                          <a:effectLst/>
                          <a:latin typeface="Times New Roman"/>
                          <a:ea typeface="Times New Roman"/>
                          <a:cs typeface="Times New Roman"/>
                        </a:rPr>
                        <a:t>Соблюдение</a:t>
                      </a:r>
                      <a:r>
                        <a:rPr lang="ru-RU" sz="1200" b="1" spc="40" dirty="0">
                          <a:effectLst/>
                          <a:latin typeface="Times New Roman"/>
                          <a:ea typeface="Times New Roman"/>
                          <a:cs typeface="Times New Roman"/>
                        </a:rPr>
                        <a:t> </a:t>
                      </a:r>
                      <a:r>
                        <a:rPr lang="ru-RU" sz="1200" b="1" dirty="0">
                          <a:effectLst/>
                          <a:latin typeface="Times New Roman"/>
                          <a:ea typeface="Times New Roman"/>
                          <a:cs typeface="Times New Roman"/>
                        </a:rPr>
                        <a:t>речевых</a:t>
                      </a:r>
                      <a:r>
                        <a:rPr lang="ru-RU" sz="1200" b="1" spc="40" dirty="0">
                          <a:effectLst/>
                          <a:latin typeface="Times New Roman"/>
                          <a:ea typeface="Times New Roman"/>
                          <a:cs typeface="Times New Roman"/>
                        </a:rPr>
                        <a:t> </a:t>
                      </a:r>
                      <a:r>
                        <a:rPr lang="ru-RU" sz="1200" b="1" dirty="0" smtClean="0">
                          <a:effectLst/>
                          <a:latin typeface="Times New Roman"/>
                          <a:ea typeface="Times New Roman"/>
                          <a:cs typeface="Times New Roman"/>
                        </a:rPr>
                        <a:t>норм</a:t>
                      </a:r>
                    </a:p>
                    <a:p>
                      <a:pPr marL="1266190">
                        <a:lnSpc>
                          <a:spcPts val="990"/>
                        </a:lnSpc>
                        <a:spcAft>
                          <a:spcPts val="0"/>
                        </a:spcAft>
                      </a:pPr>
                      <a:endParaRPr lang="ru-RU" sz="1200" b="1" dirty="0" smtClean="0">
                        <a:effectLst/>
                        <a:latin typeface="Times New Roman"/>
                        <a:ea typeface="Times New Roman"/>
                        <a:cs typeface="Times New Roman"/>
                      </a:endParaRPr>
                    </a:p>
                    <a:p>
                      <a:pPr marL="1266190">
                        <a:lnSpc>
                          <a:spcPts val="990"/>
                        </a:lnSpc>
                        <a:spcAft>
                          <a:spcPts val="0"/>
                        </a:spcAft>
                      </a:pPr>
                      <a:endParaRPr lang="ru-RU" sz="12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192973">
                <a:tc>
                  <a:txBody>
                    <a:bodyPr/>
                    <a:lstStyle/>
                    <a:p>
                      <a:pPr marL="2540" algn="ctr">
                        <a:lnSpc>
                          <a:spcPts val="970"/>
                        </a:lnSpc>
                        <a:spcAft>
                          <a:spcPts val="0"/>
                        </a:spcAft>
                      </a:pPr>
                      <a:r>
                        <a:rPr lang="ru-RU" sz="950" b="1">
                          <a:effectLst/>
                          <a:latin typeface="Times New Roman"/>
                          <a:ea typeface="Times New Roman"/>
                          <a:cs typeface="Times New Roman"/>
                        </a:rPr>
                        <a:t>3</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0"/>
                        </a:lnSpc>
                        <a:spcAft>
                          <a:spcPts val="0"/>
                        </a:spcAft>
                      </a:pPr>
                      <a:r>
                        <a:rPr lang="ru-RU" sz="1200" dirty="0">
                          <a:effectLst/>
                          <a:latin typeface="Times New Roman"/>
                          <a:ea typeface="Times New Roman"/>
                          <a:cs typeface="Times New Roman"/>
                        </a:rPr>
                        <a:t>Речевых</a:t>
                      </a:r>
                      <a:r>
                        <a:rPr lang="ru-RU" sz="1200" spc="40" dirty="0">
                          <a:effectLst/>
                          <a:latin typeface="Times New Roman"/>
                          <a:ea typeface="Times New Roman"/>
                          <a:cs typeface="Times New Roman"/>
                        </a:rPr>
                        <a:t> </a:t>
                      </a:r>
                      <a:r>
                        <a:rPr lang="ru-RU" sz="1200" dirty="0">
                          <a:effectLst/>
                          <a:latin typeface="Times New Roman"/>
                          <a:ea typeface="Times New Roman"/>
                          <a:cs typeface="Times New Roman"/>
                        </a:rPr>
                        <a:t>ошибок</a:t>
                      </a:r>
                      <a:r>
                        <a:rPr lang="ru-RU" sz="1200" spc="30" dirty="0">
                          <a:effectLst/>
                          <a:latin typeface="Times New Roman"/>
                          <a:ea typeface="Times New Roman"/>
                          <a:cs typeface="Times New Roman"/>
                        </a:rPr>
                        <a:t> </a:t>
                      </a:r>
                      <a:r>
                        <a:rPr lang="ru-RU" sz="1200" dirty="0">
                          <a:effectLst/>
                          <a:latin typeface="Times New Roman"/>
                          <a:ea typeface="Times New Roman"/>
                          <a:cs typeface="Times New Roman"/>
                        </a:rPr>
                        <a:t>нет,</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или</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допущена</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одна</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речевая</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ошибка</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gn="ctr">
                        <a:lnSpc>
                          <a:spcPts val="970"/>
                        </a:lnSpc>
                        <a:spcAft>
                          <a:spcPts val="0"/>
                        </a:spcAft>
                      </a:pPr>
                      <a:r>
                        <a:rPr lang="ru-RU" sz="950" b="1">
                          <a:effectLst/>
                          <a:latin typeface="Times New Roman"/>
                          <a:ea typeface="Times New Roman"/>
                          <a:cs typeface="Times New Roman"/>
                        </a:rPr>
                        <a:t>2</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dirty="0">
                          <a:effectLst/>
                          <a:latin typeface="Times New Roman"/>
                          <a:ea typeface="Times New Roman"/>
                          <a:cs typeface="Times New Roman"/>
                        </a:rPr>
                        <a:t>Допущены</a:t>
                      </a:r>
                      <a:r>
                        <a:rPr lang="ru-RU" sz="1200" spc="50" dirty="0">
                          <a:effectLst/>
                          <a:latin typeface="Times New Roman"/>
                          <a:ea typeface="Times New Roman"/>
                          <a:cs typeface="Times New Roman"/>
                        </a:rPr>
                        <a:t> </a:t>
                      </a:r>
                      <a:r>
                        <a:rPr lang="ru-RU" sz="1200" dirty="0">
                          <a:effectLst/>
                          <a:latin typeface="Times New Roman"/>
                          <a:ea typeface="Times New Roman"/>
                          <a:cs typeface="Times New Roman"/>
                        </a:rPr>
                        <a:t>две-три</a:t>
                      </a:r>
                      <a:r>
                        <a:rPr lang="ru-RU" sz="1200" spc="50" dirty="0">
                          <a:effectLst/>
                          <a:latin typeface="Times New Roman"/>
                          <a:ea typeface="Times New Roman"/>
                          <a:cs typeface="Times New Roman"/>
                        </a:rPr>
                        <a:t> </a:t>
                      </a:r>
                      <a:r>
                        <a:rPr lang="ru-RU" sz="1200" dirty="0">
                          <a:effectLst/>
                          <a:latin typeface="Times New Roman"/>
                          <a:ea typeface="Times New Roman"/>
                          <a:cs typeface="Times New Roman"/>
                        </a:rPr>
                        <a:t>речевые</a:t>
                      </a:r>
                      <a:r>
                        <a:rPr lang="ru-RU" sz="1200" spc="50" dirty="0">
                          <a:effectLst/>
                          <a:latin typeface="Times New Roman"/>
                          <a:ea typeface="Times New Roman"/>
                          <a:cs typeface="Times New Roman"/>
                        </a:rPr>
                        <a:t> </a:t>
                      </a:r>
                      <a:r>
                        <a:rPr lang="ru-RU" sz="1200" dirty="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gn="ctr">
                        <a:lnSpc>
                          <a:spcPts val="970"/>
                        </a:lnSpc>
                        <a:spcAft>
                          <a:spcPts val="0"/>
                        </a:spcAft>
                      </a:pPr>
                      <a:r>
                        <a:rPr lang="ru-RU" sz="950" b="1">
                          <a:effectLst/>
                          <a:latin typeface="Times New Roman"/>
                          <a:ea typeface="Times New Roman"/>
                          <a:cs typeface="Times New Roman"/>
                        </a:rPr>
                        <a:t>1</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dirty="0">
                          <a:effectLst/>
                          <a:latin typeface="Times New Roman"/>
                          <a:ea typeface="Times New Roman"/>
                          <a:cs typeface="Times New Roman"/>
                        </a:rPr>
                        <a:t>Допущены</a:t>
                      </a:r>
                      <a:r>
                        <a:rPr lang="ru-RU" sz="1200" spc="50" dirty="0">
                          <a:effectLst/>
                          <a:latin typeface="Times New Roman"/>
                          <a:ea typeface="Times New Roman"/>
                          <a:cs typeface="Times New Roman"/>
                        </a:rPr>
                        <a:t> </a:t>
                      </a:r>
                      <a:r>
                        <a:rPr lang="ru-RU" sz="1200" dirty="0">
                          <a:effectLst/>
                          <a:latin typeface="Times New Roman"/>
                          <a:ea typeface="Times New Roman"/>
                          <a:cs typeface="Times New Roman"/>
                        </a:rPr>
                        <a:t>четыре</a:t>
                      </a:r>
                      <a:r>
                        <a:rPr lang="ru-RU" sz="1200" spc="45" dirty="0">
                          <a:effectLst/>
                          <a:latin typeface="Times New Roman"/>
                          <a:ea typeface="Times New Roman"/>
                          <a:cs typeface="Times New Roman"/>
                        </a:rPr>
                        <a:t> </a:t>
                      </a:r>
                      <a:r>
                        <a:rPr lang="ru-RU" sz="1200" dirty="0">
                          <a:effectLst/>
                          <a:latin typeface="Times New Roman"/>
                          <a:ea typeface="Times New Roman"/>
                          <a:cs typeface="Times New Roman"/>
                        </a:rPr>
                        <a:t>речевые</a:t>
                      </a:r>
                      <a:r>
                        <a:rPr lang="ru-RU" sz="1200" spc="50" dirty="0">
                          <a:effectLst/>
                          <a:latin typeface="Times New Roman"/>
                          <a:ea typeface="Times New Roman"/>
                          <a:cs typeface="Times New Roman"/>
                        </a:rPr>
                        <a:t> </a:t>
                      </a:r>
                      <a:r>
                        <a:rPr lang="ru-RU" sz="1200" dirty="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341">
                <a:tc>
                  <a:txBody>
                    <a:bodyPr/>
                    <a:lstStyle/>
                    <a:p>
                      <a:pPr marL="2540" algn="ctr">
                        <a:lnSpc>
                          <a:spcPts val="970"/>
                        </a:lnSpc>
                        <a:spcAft>
                          <a:spcPts val="0"/>
                        </a:spcAft>
                      </a:pPr>
                      <a:r>
                        <a:rPr lang="ru-RU" sz="950" b="1">
                          <a:effectLst/>
                          <a:latin typeface="Times New Roman"/>
                          <a:ea typeface="Times New Roman"/>
                          <a:cs typeface="Times New Roman"/>
                        </a:rPr>
                        <a:t>0</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0"/>
                        </a:lnSpc>
                        <a:spcAft>
                          <a:spcPts val="0"/>
                        </a:spcAft>
                      </a:pPr>
                      <a:r>
                        <a:rPr lang="ru-RU" sz="1200">
                          <a:effectLst/>
                          <a:latin typeface="Times New Roman"/>
                          <a:ea typeface="Times New Roman"/>
                          <a:cs typeface="Times New Roman"/>
                        </a:rPr>
                        <a:t>Допущены</a:t>
                      </a:r>
                      <a:r>
                        <a:rPr lang="ru-RU" sz="1200" spc="40">
                          <a:effectLst/>
                          <a:latin typeface="Times New Roman"/>
                          <a:ea typeface="Times New Roman"/>
                          <a:cs typeface="Times New Roman"/>
                        </a:rPr>
                        <a:t> </a:t>
                      </a:r>
                      <a:r>
                        <a:rPr lang="ru-RU" sz="1200">
                          <a:effectLst/>
                          <a:latin typeface="Times New Roman"/>
                          <a:ea typeface="Times New Roman"/>
                          <a:cs typeface="Times New Roman"/>
                        </a:rPr>
                        <a:t>пять</a:t>
                      </a:r>
                      <a:r>
                        <a:rPr lang="ru-RU" sz="1200" spc="40">
                          <a:effectLst/>
                          <a:latin typeface="Times New Roman"/>
                          <a:ea typeface="Times New Roman"/>
                          <a:cs typeface="Times New Roman"/>
                        </a:rPr>
                        <a:t> </a:t>
                      </a:r>
                      <a:r>
                        <a:rPr lang="ru-RU" sz="1200">
                          <a:effectLst/>
                          <a:latin typeface="Times New Roman"/>
                          <a:ea typeface="Times New Roman"/>
                          <a:cs typeface="Times New Roman"/>
                        </a:rPr>
                        <a:t>или</a:t>
                      </a:r>
                      <a:r>
                        <a:rPr lang="ru-RU" sz="1200" spc="35">
                          <a:effectLst/>
                          <a:latin typeface="Times New Roman"/>
                          <a:ea typeface="Times New Roman"/>
                          <a:cs typeface="Times New Roman"/>
                        </a:rPr>
                        <a:t> </a:t>
                      </a:r>
                      <a:r>
                        <a:rPr lang="ru-RU" sz="1200">
                          <a:effectLst/>
                          <a:latin typeface="Times New Roman"/>
                          <a:ea typeface="Times New Roman"/>
                          <a:cs typeface="Times New Roman"/>
                        </a:rPr>
                        <a:t>более</a:t>
                      </a:r>
                      <a:r>
                        <a:rPr lang="ru-RU" sz="1200" spc="30">
                          <a:effectLst/>
                          <a:latin typeface="Times New Roman"/>
                          <a:ea typeface="Times New Roman"/>
                          <a:cs typeface="Times New Roman"/>
                        </a:rPr>
                        <a:t> </a:t>
                      </a:r>
                      <a:r>
                        <a:rPr lang="ru-RU" sz="1200">
                          <a:effectLst/>
                          <a:latin typeface="Times New Roman"/>
                          <a:ea typeface="Times New Roman"/>
                          <a:cs typeface="Times New Roman"/>
                        </a:rPr>
                        <a:t>речевых</a:t>
                      </a:r>
                      <a:r>
                        <a:rPr lang="ru-RU" sz="1200" spc="40">
                          <a:effectLst/>
                          <a:latin typeface="Times New Roman"/>
                          <a:ea typeface="Times New Roman"/>
                          <a:cs typeface="Times New Roman"/>
                        </a:rPr>
                        <a:t> </a:t>
                      </a:r>
                      <a:r>
                        <a:rPr lang="ru-RU" sz="1200">
                          <a:effectLst/>
                          <a:latin typeface="Times New Roman"/>
                          <a:ea typeface="Times New Roman"/>
                          <a:cs typeface="Times New Roman"/>
                        </a:rPr>
                        <a:t>ошибок</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nSpc>
                          <a:spcPts val="970"/>
                        </a:lnSpc>
                        <a:spcAft>
                          <a:spcPts val="0"/>
                        </a:spcAft>
                      </a:pPr>
                      <a:r>
                        <a:rPr lang="ru-RU" sz="700">
                          <a:effectLst/>
                          <a:latin typeface="Times New Roman"/>
                          <a:ea typeface="Times New Roman"/>
                          <a:cs typeface="Times New Roman"/>
                        </a:rPr>
                        <a:t> </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55015">
                        <a:lnSpc>
                          <a:spcPts val="990"/>
                        </a:lnSpc>
                        <a:spcBef>
                          <a:spcPts val="5"/>
                        </a:spcBef>
                        <a:spcAft>
                          <a:spcPts val="0"/>
                        </a:spcAft>
                      </a:pPr>
                      <a:endParaRPr lang="ru-RU" sz="1200" b="1" dirty="0" smtClean="0">
                        <a:effectLst/>
                        <a:latin typeface="Times New Roman"/>
                        <a:ea typeface="Times New Roman"/>
                        <a:cs typeface="Times New Roman"/>
                      </a:endParaRPr>
                    </a:p>
                    <a:p>
                      <a:pPr marL="755015">
                        <a:lnSpc>
                          <a:spcPts val="990"/>
                        </a:lnSpc>
                        <a:spcBef>
                          <a:spcPts val="5"/>
                        </a:spcBef>
                        <a:spcAft>
                          <a:spcPts val="0"/>
                        </a:spcAft>
                      </a:pPr>
                      <a:endParaRPr lang="ru-RU" sz="1200" b="1" dirty="0" smtClean="0">
                        <a:effectLst/>
                        <a:latin typeface="Times New Roman"/>
                        <a:ea typeface="Times New Roman"/>
                        <a:cs typeface="Times New Roman"/>
                      </a:endParaRPr>
                    </a:p>
                    <a:p>
                      <a:pPr marL="755015">
                        <a:lnSpc>
                          <a:spcPts val="990"/>
                        </a:lnSpc>
                        <a:spcBef>
                          <a:spcPts val="5"/>
                        </a:spcBef>
                        <a:spcAft>
                          <a:spcPts val="0"/>
                        </a:spcAft>
                      </a:pPr>
                      <a:r>
                        <a:rPr lang="ru-RU" sz="1200" b="1" dirty="0" smtClean="0">
                          <a:effectLst/>
                          <a:latin typeface="Times New Roman"/>
                          <a:ea typeface="Times New Roman"/>
                          <a:cs typeface="Times New Roman"/>
                        </a:rPr>
                        <a:t>6</a:t>
                      </a:r>
                      <a:r>
                        <a:rPr lang="ru-RU" sz="1200" b="1" dirty="0">
                          <a:effectLst/>
                          <a:latin typeface="Times New Roman"/>
                          <a:ea typeface="Times New Roman"/>
                          <a:cs typeface="Times New Roman"/>
                        </a:rPr>
                        <a:t>.</a:t>
                      </a:r>
                      <a:r>
                        <a:rPr lang="ru-RU" sz="1200" b="1" spc="55" dirty="0">
                          <a:effectLst/>
                          <a:latin typeface="Times New Roman"/>
                          <a:ea typeface="Times New Roman"/>
                          <a:cs typeface="Times New Roman"/>
                        </a:rPr>
                        <a:t> </a:t>
                      </a:r>
                      <a:r>
                        <a:rPr lang="ru-RU" sz="1200" b="1" dirty="0">
                          <a:effectLst/>
                          <a:latin typeface="Times New Roman"/>
                          <a:ea typeface="Times New Roman"/>
                          <a:cs typeface="Times New Roman"/>
                        </a:rPr>
                        <a:t>Соблюдение</a:t>
                      </a:r>
                      <a:r>
                        <a:rPr lang="ru-RU" sz="1200" b="1" spc="55" dirty="0">
                          <a:effectLst/>
                          <a:latin typeface="Times New Roman"/>
                          <a:ea typeface="Times New Roman"/>
                          <a:cs typeface="Times New Roman"/>
                        </a:rPr>
                        <a:t> </a:t>
                      </a:r>
                      <a:r>
                        <a:rPr lang="ru-RU" sz="1200" b="1" dirty="0">
                          <a:effectLst/>
                          <a:latin typeface="Times New Roman"/>
                          <a:ea typeface="Times New Roman"/>
                          <a:cs typeface="Times New Roman"/>
                        </a:rPr>
                        <a:t>орфографических</a:t>
                      </a:r>
                      <a:r>
                        <a:rPr lang="ru-RU" sz="1200" b="1" spc="60" dirty="0">
                          <a:effectLst/>
                          <a:latin typeface="Times New Roman"/>
                          <a:ea typeface="Times New Roman"/>
                          <a:cs typeface="Times New Roman"/>
                        </a:rPr>
                        <a:t> </a:t>
                      </a:r>
                      <a:r>
                        <a:rPr lang="ru-RU" sz="1200" b="1" dirty="0" smtClean="0">
                          <a:effectLst/>
                          <a:latin typeface="Times New Roman"/>
                          <a:ea typeface="Times New Roman"/>
                          <a:cs typeface="Times New Roman"/>
                        </a:rPr>
                        <a:t>норм</a:t>
                      </a:r>
                    </a:p>
                    <a:p>
                      <a:pPr marL="755015">
                        <a:lnSpc>
                          <a:spcPts val="990"/>
                        </a:lnSpc>
                        <a:spcBef>
                          <a:spcPts val="5"/>
                        </a:spcBef>
                        <a:spcAft>
                          <a:spcPts val="0"/>
                        </a:spcAft>
                      </a:pPr>
                      <a:endParaRPr lang="ru-RU" sz="12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341">
                <a:tc>
                  <a:txBody>
                    <a:bodyPr/>
                    <a:lstStyle/>
                    <a:p>
                      <a:pPr marL="2540" algn="ctr">
                        <a:lnSpc>
                          <a:spcPts val="970"/>
                        </a:lnSpc>
                        <a:spcAft>
                          <a:spcPts val="0"/>
                        </a:spcAft>
                      </a:pPr>
                      <a:r>
                        <a:rPr lang="ru-RU" sz="950" b="1">
                          <a:effectLst/>
                          <a:latin typeface="Times New Roman"/>
                          <a:ea typeface="Times New Roman"/>
                          <a:cs typeface="Times New Roman"/>
                        </a:rPr>
                        <a:t>1</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0"/>
                        </a:lnSpc>
                        <a:spcAft>
                          <a:spcPts val="0"/>
                        </a:spcAft>
                      </a:pPr>
                      <a:r>
                        <a:rPr lang="ru-RU" sz="1200">
                          <a:effectLst/>
                          <a:latin typeface="Times New Roman"/>
                          <a:ea typeface="Times New Roman"/>
                          <a:cs typeface="Times New Roman"/>
                        </a:rPr>
                        <a:t>Орфографических</a:t>
                      </a:r>
                      <a:r>
                        <a:rPr lang="ru-RU" sz="1200" spc="55">
                          <a:effectLst/>
                          <a:latin typeface="Times New Roman"/>
                          <a:ea typeface="Times New Roman"/>
                          <a:cs typeface="Times New Roman"/>
                        </a:rPr>
                        <a:t> </a:t>
                      </a:r>
                      <a:r>
                        <a:rPr lang="ru-RU" sz="1200">
                          <a:effectLst/>
                          <a:latin typeface="Times New Roman"/>
                          <a:ea typeface="Times New Roman"/>
                          <a:cs typeface="Times New Roman"/>
                        </a:rPr>
                        <a:t>ошибок</a:t>
                      </a:r>
                      <a:r>
                        <a:rPr lang="ru-RU" sz="1200" spc="45">
                          <a:effectLst/>
                          <a:latin typeface="Times New Roman"/>
                          <a:ea typeface="Times New Roman"/>
                          <a:cs typeface="Times New Roman"/>
                        </a:rPr>
                        <a:t> </a:t>
                      </a:r>
                      <a:r>
                        <a:rPr lang="ru-RU" sz="1200">
                          <a:effectLst/>
                          <a:latin typeface="Times New Roman"/>
                          <a:ea typeface="Times New Roman"/>
                          <a:cs typeface="Times New Roman"/>
                        </a:rPr>
                        <a:t>нет,</a:t>
                      </a:r>
                      <a:r>
                        <a:rPr lang="ru-RU" sz="1200" spc="50">
                          <a:effectLst/>
                          <a:latin typeface="Times New Roman"/>
                          <a:ea typeface="Times New Roman"/>
                          <a:cs typeface="Times New Roman"/>
                        </a:rPr>
                        <a:t> </a:t>
                      </a:r>
                      <a:r>
                        <a:rPr lang="ru-RU" sz="1200">
                          <a:effectLst/>
                          <a:latin typeface="Times New Roman"/>
                          <a:ea typeface="Times New Roman"/>
                          <a:cs typeface="Times New Roman"/>
                        </a:rPr>
                        <a:t>или</a:t>
                      </a:r>
                      <a:r>
                        <a:rPr lang="ru-RU" sz="1200" spc="50">
                          <a:effectLst/>
                          <a:latin typeface="Times New Roman"/>
                          <a:ea typeface="Times New Roman"/>
                          <a:cs typeface="Times New Roman"/>
                        </a:rPr>
                        <a:t> </a:t>
                      </a:r>
                      <a:r>
                        <a:rPr lang="ru-RU" sz="1200">
                          <a:effectLst/>
                          <a:latin typeface="Times New Roman"/>
                          <a:ea typeface="Times New Roman"/>
                          <a:cs typeface="Times New Roman"/>
                        </a:rPr>
                        <a:t>допущены</a:t>
                      </a:r>
                      <a:r>
                        <a:rPr lang="ru-RU" sz="1200" spc="50">
                          <a:effectLst/>
                          <a:latin typeface="Times New Roman"/>
                          <a:ea typeface="Times New Roman"/>
                          <a:cs typeface="Times New Roman"/>
                        </a:rPr>
                        <a:t> </a:t>
                      </a:r>
                      <a:r>
                        <a:rPr lang="ru-RU" sz="1200">
                          <a:effectLst/>
                          <a:latin typeface="Times New Roman"/>
                          <a:ea typeface="Times New Roman"/>
                          <a:cs typeface="Times New Roman"/>
                        </a:rPr>
                        <a:t>одна-две</a:t>
                      </a:r>
                      <a:r>
                        <a:rPr lang="ru-RU" sz="1200" spc="45">
                          <a:effectLst/>
                          <a:latin typeface="Times New Roman"/>
                          <a:ea typeface="Times New Roman"/>
                          <a:cs typeface="Times New Roman"/>
                        </a:rPr>
                        <a:t> </a:t>
                      </a:r>
                      <a:r>
                        <a:rPr lang="ru-RU" sz="120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gn="ctr">
                        <a:lnSpc>
                          <a:spcPts val="970"/>
                        </a:lnSpc>
                        <a:spcAft>
                          <a:spcPts val="0"/>
                        </a:spcAft>
                      </a:pPr>
                      <a:r>
                        <a:rPr lang="ru-RU" sz="950" b="1">
                          <a:effectLst/>
                          <a:latin typeface="Times New Roman"/>
                          <a:ea typeface="Times New Roman"/>
                          <a:cs typeface="Times New Roman"/>
                        </a:rPr>
                        <a:t>0</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dirty="0">
                          <a:effectLst/>
                          <a:latin typeface="Times New Roman"/>
                          <a:ea typeface="Times New Roman"/>
                          <a:cs typeface="Times New Roman"/>
                        </a:rPr>
                        <a:t>Допущено</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три</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или</a:t>
                      </a:r>
                      <a:r>
                        <a:rPr lang="ru-RU" sz="1200" spc="35" dirty="0">
                          <a:effectLst/>
                          <a:latin typeface="Times New Roman"/>
                          <a:ea typeface="Times New Roman"/>
                          <a:cs typeface="Times New Roman"/>
                        </a:rPr>
                        <a:t> </a:t>
                      </a:r>
                      <a:r>
                        <a:rPr lang="ru-RU" sz="1200" dirty="0">
                          <a:effectLst/>
                          <a:latin typeface="Times New Roman"/>
                          <a:ea typeface="Times New Roman"/>
                          <a:cs typeface="Times New Roman"/>
                        </a:rPr>
                        <a:t>более</a:t>
                      </a:r>
                      <a:r>
                        <a:rPr lang="ru-RU" sz="1200" spc="25" dirty="0">
                          <a:effectLst/>
                          <a:latin typeface="Times New Roman"/>
                          <a:ea typeface="Times New Roman"/>
                          <a:cs typeface="Times New Roman"/>
                        </a:rPr>
                        <a:t> </a:t>
                      </a:r>
                      <a:r>
                        <a:rPr lang="ru-RU" sz="1200" dirty="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nSpc>
                          <a:spcPts val="970"/>
                        </a:lnSpc>
                        <a:spcAft>
                          <a:spcPts val="0"/>
                        </a:spcAft>
                      </a:pPr>
                      <a:r>
                        <a:rPr lang="ru-RU" sz="700">
                          <a:effectLst/>
                          <a:latin typeface="Times New Roman"/>
                          <a:ea typeface="Times New Roman"/>
                          <a:cs typeface="Times New Roman"/>
                        </a:rPr>
                        <a:t> </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74700">
                        <a:lnSpc>
                          <a:spcPts val="990"/>
                        </a:lnSpc>
                        <a:spcBef>
                          <a:spcPts val="5"/>
                        </a:spcBef>
                        <a:spcAft>
                          <a:spcPts val="0"/>
                        </a:spcAft>
                      </a:pPr>
                      <a:endParaRPr lang="ru-RU" sz="1200" b="1" dirty="0" smtClean="0">
                        <a:effectLst/>
                        <a:latin typeface="Times New Roman"/>
                        <a:ea typeface="Times New Roman"/>
                        <a:cs typeface="Times New Roman"/>
                      </a:endParaRPr>
                    </a:p>
                    <a:p>
                      <a:pPr marL="774700">
                        <a:lnSpc>
                          <a:spcPts val="990"/>
                        </a:lnSpc>
                        <a:spcBef>
                          <a:spcPts val="5"/>
                        </a:spcBef>
                        <a:spcAft>
                          <a:spcPts val="0"/>
                        </a:spcAft>
                      </a:pPr>
                      <a:endParaRPr lang="ru-RU" sz="1200" b="1" dirty="0" smtClean="0">
                        <a:effectLst/>
                        <a:latin typeface="Times New Roman"/>
                        <a:ea typeface="Times New Roman"/>
                        <a:cs typeface="Times New Roman"/>
                      </a:endParaRPr>
                    </a:p>
                    <a:p>
                      <a:pPr marL="774700">
                        <a:lnSpc>
                          <a:spcPts val="990"/>
                        </a:lnSpc>
                        <a:spcBef>
                          <a:spcPts val="5"/>
                        </a:spcBef>
                        <a:spcAft>
                          <a:spcPts val="0"/>
                        </a:spcAft>
                      </a:pPr>
                      <a:r>
                        <a:rPr lang="ru-RU" sz="1200" b="1" dirty="0" smtClean="0">
                          <a:effectLst/>
                          <a:latin typeface="Times New Roman"/>
                          <a:ea typeface="Times New Roman"/>
                          <a:cs typeface="Times New Roman"/>
                        </a:rPr>
                        <a:t>7</a:t>
                      </a:r>
                      <a:r>
                        <a:rPr lang="ru-RU" sz="1200" b="1" dirty="0">
                          <a:effectLst/>
                          <a:latin typeface="Times New Roman"/>
                          <a:ea typeface="Times New Roman"/>
                          <a:cs typeface="Times New Roman"/>
                        </a:rPr>
                        <a:t>.</a:t>
                      </a:r>
                      <a:r>
                        <a:rPr lang="ru-RU" sz="1200" b="1" spc="55" dirty="0">
                          <a:effectLst/>
                          <a:latin typeface="Times New Roman"/>
                          <a:ea typeface="Times New Roman"/>
                          <a:cs typeface="Times New Roman"/>
                        </a:rPr>
                        <a:t> </a:t>
                      </a:r>
                      <a:r>
                        <a:rPr lang="ru-RU" sz="1200" b="1" dirty="0">
                          <a:effectLst/>
                          <a:latin typeface="Times New Roman"/>
                          <a:ea typeface="Times New Roman"/>
                          <a:cs typeface="Times New Roman"/>
                        </a:rPr>
                        <a:t>Соблюдение</a:t>
                      </a:r>
                      <a:r>
                        <a:rPr lang="ru-RU" sz="1200" b="1" spc="55" dirty="0">
                          <a:effectLst/>
                          <a:latin typeface="Times New Roman"/>
                          <a:ea typeface="Times New Roman"/>
                          <a:cs typeface="Times New Roman"/>
                        </a:rPr>
                        <a:t> </a:t>
                      </a:r>
                      <a:r>
                        <a:rPr lang="ru-RU" sz="1200" b="1" dirty="0">
                          <a:effectLst/>
                          <a:latin typeface="Times New Roman"/>
                          <a:ea typeface="Times New Roman"/>
                          <a:cs typeface="Times New Roman"/>
                        </a:rPr>
                        <a:t>пунктуационных</a:t>
                      </a:r>
                      <a:r>
                        <a:rPr lang="ru-RU" sz="1200" b="1" spc="60" dirty="0">
                          <a:effectLst/>
                          <a:latin typeface="Times New Roman"/>
                          <a:ea typeface="Times New Roman"/>
                          <a:cs typeface="Times New Roman"/>
                        </a:rPr>
                        <a:t> </a:t>
                      </a:r>
                      <a:r>
                        <a:rPr lang="ru-RU" sz="1200" b="1" dirty="0">
                          <a:effectLst/>
                          <a:latin typeface="Times New Roman"/>
                          <a:ea typeface="Times New Roman"/>
                          <a:cs typeface="Times New Roman"/>
                        </a:rPr>
                        <a:t>норм</a:t>
                      </a:r>
                      <a:endParaRPr lang="ru-RU" sz="12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341">
                <a:tc>
                  <a:txBody>
                    <a:bodyPr/>
                    <a:lstStyle/>
                    <a:p>
                      <a:pPr marL="2540" algn="ctr">
                        <a:lnSpc>
                          <a:spcPts val="970"/>
                        </a:lnSpc>
                        <a:spcAft>
                          <a:spcPts val="0"/>
                        </a:spcAft>
                      </a:pPr>
                      <a:r>
                        <a:rPr lang="ru-RU" sz="950" b="1">
                          <a:effectLst/>
                          <a:latin typeface="Times New Roman"/>
                          <a:ea typeface="Times New Roman"/>
                          <a:cs typeface="Times New Roman"/>
                        </a:rPr>
                        <a:t>1</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a:effectLst/>
                          <a:latin typeface="Times New Roman"/>
                          <a:ea typeface="Times New Roman"/>
                          <a:cs typeface="Times New Roman"/>
                        </a:rPr>
                        <a:t>Пунктуационных</a:t>
                      </a:r>
                      <a:r>
                        <a:rPr lang="ru-RU" sz="1200" spc="50">
                          <a:effectLst/>
                          <a:latin typeface="Times New Roman"/>
                          <a:ea typeface="Times New Roman"/>
                          <a:cs typeface="Times New Roman"/>
                        </a:rPr>
                        <a:t> </a:t>
                      </a:r>
                      <a:r>
                        <a:rPr lang="ru-RU" sz="1200">
                          <a:effectLst/>
                          <a:latin typeface="Times New Roman"/>
                          <a:ea typeface="Times New Roman"/>
                          <a:cs typeface="Times New Roman"/>
                        </a:rPr>
                        <a:t>ошибок</a:t>
                      </a:r>
                      <a:r>
                        <a:rPr lang="ru-RU" sz="1200" spc="50">
                          <a:effectLst/>
                          <a:latin typeface="Times New Roman"/>
                          <a:ea typeface="Times New Roman"/>
                          <a:cs typeface="Times New Roman"/>
                        </a:rPr>
                        <a:t> </a:t>
                      </a:r>
                      <a:r>
                        <a:rPr lang="ru-RU" sz="1200">
                          <a:effectLst/>
                          <a:latin typeface="Times New Roman"/>
                          <a:ea typeface="Times New Roman"/>
                          <a:cs typeface="Times New Roman"/>
                        </a:rPr>
                        <a:t>нет,</a:t>
                      </a:r>
                      <a:r>
                        <a:rPr lang="ru-RU" sz="1200" spc="50">
                          <a:effectLst/>
                          <a:latin typeface="Times New Roman"/>
                          <a:ea typeface="Times New Roman"/>
                          <a:cs typeface="Times New Roman"/>
                        </a:rPr>
                        <a:t> </a:t>
                      </a:r>
                      <a:r>
                        <a:rPr lang="ru-RU" sz="1200">
                          <a:effectLst/>
                          <a:latin typeface="Times New Roman"/>
                          <a:ea typeface="Times New Roman"/>
                          <a:cs typeface="Times New Roman"/>
                        </a:rPr>
                        <a:t>или</a:t>
                      </a:r>
                      <a:r>
                        <a:rPr lang="ru-RU" sz="1200" spc="45">
                          <a:effectLst/>
                          <a:latin typeface="Times New Roman"/>
                          <a:ea typeface="Times New Roman"/>
                          <a:cs typeface="Times New Roman"/>
                        </a:rPr>
                        <a:t> </a:t>
                      </a:r>
                      <a:r>
                        <a:rPr lang="ru-RU" sz="1200">
                          <a:effectLst/>
                          <a:latin typeface="Times New Roman"/>
                          <a:ea typeface="Times New Roman"/>
                          <a:cs typeface="Times New Roman"/>
                        </a:rPr>
                        <a:t>допущены</a:t>
                      </a:r>
                      <a:r>
                        <a:rPr lang="ru-RU" sz="1200" spc="50">
                          <a:effectLst/>
                          <a:latin typeface="Times New Roman"/>
                          <a:ea typeface="Times New Roman"/>
                          <a:cs typeface="Times New Roman"/>
                        </a:rPr>
                        <a:t> </a:t>
                      </a:r>
                      <a:r>
                        <a:rPr lang="ru-RU" sz="1200">
                          <a:effectLst/>
                          <a:latin typeface="Times New Roman"/>
                          <a:ea typeface="Times New Roman"/>
                          <a:cs typeface="Times New Roman"/>
                        </a:rPr>
                        <a:t>одна-две</a:t>
                      </a:r>
                      <a:r>
                        <a:rPr lang="ru-RU" sz="1200" spc="50">
                          <a:effectLst/>
                          <a:latin typeface="Times New Roman"/>
                          <a:ea typeface="Times New Roman"/>
                          <a:cs typeface="Times New Roman"/>
                        </a:rPr>
                        <a:t> </a:t>
                      </a:r>
                      <a:r>
                        <a:rPr lang="ru-RU" sz="120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gn="ctr">
                        <a:lnSpc>
                          <a:spcPts val="970"/>
                        </a:lnSpc>
                        <a:spcAft>
                          <a:spcPts val="0"/>
                        </a:spcAft>
                      </a:pPr>
                      <a:r>
                        <a:rPr lang="ru-RU" sz="950" b="1">
                          <a:effectLst/>
                          <a:latin typeface="Times New Roman"/>
                          <a:ea typeface="Times New Roman"/>
                          <a:cs typeface="Times New Roman"/>
                        </a:rPr>
                        <a:t>0</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a:effectLst/>
                          <a:latin typeface="Times New Roman"/>
                          <a:ea typeface="Times New Roman"/>
                          <a:cs typeface="Times New Roman"/>
                        </a:rPr>
                        <a:t>Допущено</a:t>
                      </a:r>
                      <a:r>
                        <a:rPr lang="ru-RU" sz="1200" spc="35">
                          <a:effectLst/>
                          <a:latin typeface="Times New Roman"/>
                          <a:ea typeface="Times New Roman"/>
                          <a:cs typeface="Times New Roman"/>
                        </a:rPr>
                        <a:t> </a:t>
                      </a:r>
                      <a:r>
                        <a:rPr lang="ru-RU" sz="1200">
                          <a:effectLst/>
                          <a:latin typeface="Times New Roman"/>
                          <a:ea typeface="Times New Roman"/>
                          <a:cs typeface="Times New Roman"/>
                        </a:rPr>
                        <a:t>три</a:t>
                      </a:r>
                      <a:r>
                        <a:rPr lang="ru-RU" sz="1200" spc="35">
                          <a:effectLst/>
                          <a:latin typeface="Times New Roman"/>
                          <a:ea typeface="Times New Roman"/>
                          <a:cs typeface="Times New Roman"/>
                        </a:rPr>
                        <a:t> </a:t>
                      </a:r>
                      <a:r>
                        <a:rPr lang="ru-RU" sz="1200">
                          <a:effectLst/>
                          <a:latin typeface="Times New Roman"/>
                          <a:ea typeface="Times New Roman"/>
                          <a:cs typeface="Times New Roman"/>
                        </a:rPr>
                        <a:t>или</a:t>
                      </a:r>
                      <a:r>
                        <a:rPr lang="ru-RU" sz="1200" spc="35">
                          <a:effectLst/>
                          <a:latin typeface="Times New Roman"/>
                          <a:ea typeface="Times New Roman"/>
                          <a:cs typeface="Times New Roman"/>
                        </a:rPr>
                        <a:t> </a:t>
                      </a:r>
                      <a:r>
                        <a:rPr lang="ru-RU" sz="1200">
                          <a:effectLst/>
                          <a:latin typeface="Times New Roman"/>
                          <a:ea typeface="Times New Roman"/>
                          <a:cs typeface="Times New Roman"/>
                        </a:rPr>
                        <a:t>более</a:t>
                      </a:r>
                      <a:r>
                        <a:rPr lang="ru-RU" sz="1200" spc="25">
                          <a:effectLst/>
                          <a:latin typeface="Times New Roman"/>
                          <a:ea typeface="Times New Roman"/>
                          <a:cs typeface="Times New Roman"/>
                        </a:rPr>
                        <a:t> </a:t>
                      </a:r>
                      <a:r>
                        <a:rPr lang="ru-RU" sz="120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nSpc>
                          <a:spcPts val="970"/>
                        </a:lnSpc>
                        <a:spcAft>
                          <a:spcPts val="0"/>
                        </a:spcAft>
                      </a:pPr>
                      <a:r>
                        <a:rPr lang="ru-RU" sz="700">
                          <a:effectLst/>
                          <a:latin typeface="Times New Roman"/>
                          <a:ea typeface="Times New Roman"/>
                          <a:cs typeface="Times New Roman"/>
                        </a:rPr>
                        <a:t> </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90575">
                        <a:lnSpc>
                          <a:spcPts val="990"/>
                        </a:lnSpc>
                        <a:spcBef>
                          <a:spcPts val="5"/>
                        </a:spcBef>
                        <a:spcAft>
                          <a:spcPts val="0"/>
                        </a:spcAft>
                      </a:pPr>
                      <a:endParaRPr lang="ru-RU" sz="1200" b="1" dirty="0" smtClean="0">
                        <a:effectLst/>
                        <a:latin typeface="Times New Roman"/>
                        <a:ea typeface="Times New Roman"/>
                        <a:cs typeface="Times New Roman"/>
                      </a:endParaRPr>
                    </a:p>
                    <a:p>
                      <a:pPr marL="790575">
                        <a:lnSpc>
                          <a:spcPts val="990"/>
                        </a:lnSpc>
                        <a:spcBef>
                          <a:spcPts val="5"/>
                        </a:spcBef>
                        <a:spcAft>
                          <a:spcPts val="0"/>
                        </a:spcAft>
                      </a:pPr>
                      <a:endParaRPr lang="ru-RU" sz="1200" b="1" dirty="0" smtClean="0">
                        <a:effectLst/>
                        <a:latin typeface="Times New Roman"/>
                        <a:ea typeface="Times New Roman"/>
                        <a:cs typeface="Times New Roman"/>
                      </a:endParaRPr>
                    </a:p>
                    <a:p>
                      <a:pPr marL="790575">
                        <a:lnSpc>
                          <a:spcPts val="990"/>
                        </a:lnSpc>
                        <a:spcBef>
                          <a:spcPts val="5"/>
                        </a:spcBef>
                        <a:spcAft>
                          <a:spcPts val="0"/>
                        </a:spcAft>
                      </a:pPr>
                      <a:r>
                        <a:rPr lang="ru-RU" sz="1200" b="1" dirty="0" smtClean="0">
                          <a:effectLst/>
                          <a:latin typeface="Times New Roman"/>
                          <a:ea typeface="Times New Roman"/>
                          <a:cs typeface="Times New Roman"/>
                        </a:rPr>
                        <a:t>8</a:t>
                      </a:r>
                      <a:r>
                        <a:rPr lang="ru-RU" sz="1200" b="1" dirty="0">
                          <a:effectLst/>
                          <a:latin typeface="Times New Roman"/>
                          <a:ea typeface="Times New Roman"/>
                          <a:cs typeface="Times New Roman"/>
                        </a:rPr>
                        <a:t>.</a:t>
                      </a:r>
                      <a:r>
                        <a:rPr lang="ru-RU" sz="1200" b="1" spc="55" dirty="0">
                          <a:effectLst/>
                          <a:latin typeface="Times New Roman"/>
                          <a:ea typeface="Times New Roman"/>
                          <a:cs typeface="Times New Roman"/>
                        </a:rPr>
                        <a:t> </a:t>
                      </a:r>
                      <a:r>
                        <a:rPr lang="ru-RU" sz="1200" b="1" dirty="0">
                          <a:effectLst/>
                          <a:latin typeface="Times New Roman"/>
                          <a:ea typeface="Times New Roman"/>
                          <a:cs typeface="Times New Roman"/>
                        </a:rPr>
                        <a:t>Соблюдение</a:t>
                      </a:r>
                      <a:r>
                        <a:rPr lang="ru-RU" sz="1200" b="1" spc="55" dirty="0">
                          <a:effectLst/>
                          <a:latin typeface="Times New Roman"/>
                          <a:ea typeface="Times New Roman"/>
                          <a:cs typeface="Times New Roman"/>
                        </a:rPr>
                        <a:t> </a:t>
                      </a:r>
                      <a:r>
                        <a:rPr lang="ru-RU" sz="1200" b="1" dirty="0">
                          <a:effectLst/>
                          <a:latin typeface="Times New Roman"/>
                          <a:ea typeface="Times New Roman"/>
                          <a:cs typeface="Times New Roman"/>
                        </a:rPr>
                        <a:t>грамматических</a:t>
                      </a:r>
                      <a:r>
                        <a:rPr lang="ru-RU" sz="1200" b="1" spc="60" dirty="0">
                          <a:effectLst/>
                          <a:latin typeface="Times New Roman"/>
                          <a:ea typeface="Times New Roman"/>
                          <a:cs typeface="Times New Roman"/>
                        </a:rPr>
                        <a:t> </a:t>
                      </a:r>
                      <a:r>
                        <a:rPr lang="ru-RU" sz="1200" b="1" dirty="0">
                          <a:effectLst/>
                          <a:latin typeface="Times New Roman"/>
                          <a:ea typeface="Times New Roman"/>
                          <a:cs typeface="Times New Roman"/>
                        </a:rPr>
                        <a:t>норм</a:t>
                      </a:r>
                      <a:endParaRPr lang="ru-RU" sz="12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341">
                <a:tc>
                  <a:txBody>
                    <a:bodyPr/>
                    <a:lstStyle/>
                    <a:p>
                      <a:pPr marL="2540" algn="ctr">
                        <a:lnSpc>
                          <a:spcPts val="970"/>
                        </a:lnSpc>
                        <a:spcAft>
                          <a:spcPts val="0"/>
                        </a:spcAft>
                      </a:pPr>
                      <a:r>
                        <a:rPr lang="ru-RU" sz="950" b="1">
                          <a:effectLst/>
                          <a:latin typeface="Times New Roman"/>
                          <a:ea typeface="Times New Roman"/>
                          <a:cs typeface="Times New Roman"/>
                        </a:rPr>
                        <a:t>1</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a:effectLst/>
                          <a:latin typeface="Times New Roman"/>
                          <a:ea typeface="Times New Roman"/>
                          <a:cs typeface="Times New Roman"/>
                        </a:rPr>
                        <a:t>Грамматических</a:t>
                      </a:r>
                      <a:r>
                        <a:rPr lang="ru-RU" sz="1200" spc="50">
                          <a:effectLst/>
                          <a:latin typeface="Times New Roman"/>
                          <a:ea typeface="Times New Roman"/>
                          <a:cs typeface="Times New Roman"/>
                        </a:rPr>
                        <a:t> </a:t>
                      </a:r>
                      <a:r>
                        <a:rPr lang="ru-RU" sz="1200">
                          <a:effectLst/>
                          <a:latin typeface="Times New Roman"/>
                          <a:ea typeface="Times New Roman"/>
                          <a:cs typeface="Times New Roman"/>
                        </a:rPr>
                        <a:t>ошибок</a:t>
                      </a:r>
                      <a:r>
                        <a:rPr lang="ru-RU" sz="1200" spc="50">
                          <a:effectLst/>
                          <a:latin typeface="Times New Roman"/>
                          <a:ea typeface="Times New Roman"/>
                          <a:cs typeface="Times New Roman"/>
                        </a:rPr>
                        <a:t> </a:t>
                      </a:r>
                      <a:r>
                        <a:rPr lang="ru-RU" sz="1200">
                          <a:effectLst/>
                          <a:latin typeface="Times New Roman"/>
                          <a:ea typeface="Times New Roman"/>
                          <a:cs typeface="Times New Roman"/>
                        </a:rPr>
                        <a:t>нет,</a:t>
                      </a:r>
                      <a:r>
                        <a:rPr lang="ru-RU" sz="1200" spc="45">
                          <a:effectLst/>
                          <a:latin typeface="Times New Roman"/>
                          <a:ea typeface="Times New Roman"/>
                          <a:cs typeface="Times New Roman"/>
                        </a:rPr>
                        <a:t> </a:t>
                      </a:r>
                      <a:r>
                        <a:rPr lang="ru-RU" sz="1200">
                          <a:effectLst/>
                          <a:latin typeface="Times New Roman"/>
                          <a:ea typeface="Times New Roman"/>
                          <a:cs typeface="Times New Roman"/>
                        </a:rPr>
                        <a:t>или</a:t>
                      </a:r>
                      <a:r>
                        <a:rPr lang="ru-RU" sz="1200" spc="50">
                          <a:effectLst/>
                          <a:latin typeface="Times New Roman"/>
                          <a:ea typeface="Times New Roman"/>
                          <a:cs typeface="Times New Roman"/>
                        </a:rPr>
                        <a:t> </a:t>
                      </a:r>
                      <a:r>
                        <a:rPr lang="ru-RU" sz="1200">
                          <a:effectLst/>
                          <a:latin typeface="Times New Roman"/>
                          <a:ea typeface="Times New Roman"/>
                          <a:cs typeface="Times New Roman"/>
                        </a:rPr>
                        <a:t>допущены</a:t>
                      </a:r>
                      <a:r>
                        <a:rPr lang="ru-RU" sz="1200" spc="45">
                          <a:effectLst/>
                          <a:latin typeface="Times New Roman"/>
                          <a:ea typeface="Times New Roman"/>
                          <a:cs typeface="Times New Roman"/>
                        </a:rPr>
                        <a:t> </a:t>
                      </a:r>
                      <a:r>
                        <a:rPr lang="ru-RU" sz="1200">
                          <a:effectLst/>
                          <a:latin typeface="Times New Roman"/>
                          <a:ea typeface="Times New Roman"/>
                          <a:cs typeface="Times New Roman"/>
                        </a:rPr>
                        <a:t>одна-две</a:t>
                      </a:r>
                      <a:r>
                        <a:rPr lang="ru-RU" sz="1200" spc="50">
                          <a:effectLst/>
                          <a:latin typeface="Times New Roman"/>
                          <a:ea typeface="Times New Roman"/>
                          <a:cs typeface="Times New Roman"/>
                        </a:rPr>
                        <a:t> </a:t>
                      </a:r>
                      <a:r>
                        <a:rPr lang="ru-RU" sz="120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06">
                <a:tc>
                  <a:txBody>
                    <a:bodyPr/>
                    <a:lstStyle/>
                    <a:p>
                      <a:pPr marL="2540" algn="ctr">
                        <a:lnSpc>
                          <a:spcPts val="970"/>
                        </a:lnSpc>
                        <a:spcAft>
                          <a:spcPts val="0"/>
                        </a:spcAft>
                      </a:pPr>
                      <a:r>
                        <a:rPr lang="ru-RU" sz="950" b="1">
                          <a:effectLst/>
                          <a:latin typeface="Times New Roman"/>
                          <a:ea typeface="Times New Roman"/>
                          <a:cs typeface="Times New Roman"/>
                        </a:rPr>
                        <a:t>0</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6355">
                        <a:lnSpc>
                          <a:spcPts val="995"/>
                        </a:lnSpc>
                        <a:spcAft>
                          <a:spcPts val="0"/>
                        </a:spcAft>
                      </a:pPr>
                      <a:r>
                        <a:rPr lang="ru-RU" sz="1200">
                          <a:effectLst/>
                          <a:latin typeface="Times New Roman"/>
                          <a:ea typeface="Times New Roman"/>
                          <a:cs typeface="Times New Roman"/>
                        </a:rPr>
                        <a:t>Допущено</a:t>
                      </a:r>
                      <a:r>
                        <a:rPr lang="ru-RU" sz="1200" spc="35">
                          <a:effectLst/>
                          <a:latin typeface="Times New Roman"/>
                          <a:ea typeface="Times New Roman"/>
                          <a:cs typeface="Times New Roman"/>
                        </a:rPr>
                        <a:t> </a:t>
                      </a:r>
                      <a:r>
                        <a:rPr lang="ru-RU" sz="1200">
                          <a:effectLst/>
                          <a:latin typeface="Times New Roman"/>
                          <a:ea typeface="Times New Roman"/>
                          <a:cs typeface="Times New Roman"/>
                        </a:rPr>
                        <a:t>три</a:t>
                      </a:r>
                      <a:r>
                        <a:rPr lang="ru-RU" sz="1200" spc="35">
                          <a:effectLst/>
                          <a:latin typeface="Times New Roman"/>
                          <a:ea typeface="Times New Roman"/>
                          <a:cs typeface="Times New Roman"/>
                        </a:rPr>
                        <a:t> </a:t>
                      </a:r>
                      <a:r>
                        <a:rPr lang="ru-RU" sz="1200">
                          <a:effectLst/>
                          <a:latin typeface="Times New Roman"/>
                          <a:ea typeface="Times New Roman"/>
                          <a:cs typeface="Times New Roman"/>
                        </a:rPr>
                        <a:t>или</a:t>
                      </a:r>
                      <a:r>
                        <a:rPr lang="ru-RU" sz="1200" spc="35">
                          <a:effectLst/>
                          <a:latin typeface="Times New Roman"/>
                          <a:ea typeface="Times New Roman"/>
                          <a:cs typeface="Times New Roman"/>
                        </a:rPr>
                        <a:t> </a:t>
                      </a:r>
                      <a:r>
                        <a:rPr lang="ru-RU" sz="1200">
                          <a:effectLst/>
                          <a:latin typeface="Times New Roman"/>
                          <a:ea typeface="Times New Roman"/>
                          <a:cs typeface="Times New Roman"/>
                        </a:rPr>
                        <a:t>более</a:t>
                      </a:r>
                      <a:r>
                        <a:rPr lang="ru-RU" sz="1200" spc="25">
                          <a:effectLst/>
                          <a:latin typeface="Times New Roman"/>
                          <a:ea typeface="Times New Roman"/>
                          <a:cs typeface="Times New Roman"/>
                        </a:rPr>
                        <a:t> </a:t>
                      </a:r>
                      <a:r>
                        <a:rPr lang="ru-RU" sz="1200">
                          <a:effectLst/>
                          <a:latin typeface="Times New Roman"/>
                          <a:ea typeface="Times New Roman"/>
                          <a:cs typeface="Times New Roman"/>
                        </a:rPr>
                        <a:t>ошибки</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376">
                <a:tc>
                  <a:txBody>
                    <a:bodyPr/>
                    <a:lstStyle/>
                    <a:p>
                      <a:pPr marL="2540">
                        <a:lnSpc>
                          <a:spcPts val="970"/>
                        </a:lnSpc>
                        <a:spcAft>
                          <a:spcPts val="0"/>
                        </a:spcAft>
                      </a:pPr>
                      <a:r>
                        <a:rPr lang="ru-RU" sz="700">
                          <a:effectLst/>
                          <a:latin typeface="Times New Roman"/>
                          <a:ea typeface="Times New Roman"/>
                          <a:cs typeface="Times New Roman"/>
                        </a:rPr>
                        <a:t> </a:t>
                      </a:r>
                      <a:endParaRPr lang="ru-RU" sz="110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6380">
                        <a:lnSpc>
                          <a:spcPts val="990"/>
                        </a:lnSpc>
                        <a:spcAft>
                          <a:spcPts val="0"/>
                        </a:spcAft>
                      </a:pPr>
                      <a:r>
                        <a:rPr lang="ru-RU" sz="1200" b="1" i="1" dirty="0">
                          <a:effectLst/>
                          <a:latin typeface="Times New Roman"/>
                          <a:ea typeface="Times New Roman"/>
                          <a:cs typeface="Times New Roman"/>
                        </a:rPr>
                        <a:t>Максимальный</a:t>
                      </a:r>
                      <a:r>
                        <a:rPr lang="ru-RU" sz="1200" b="1" i="1" spc="35" dirty="0">
                          <a:effectLst/>
                          <a:latin typeface="Times New Roman"/>
                          <a:ea typeface="Times New Roman"/>
                          <a:cs typeface="Times New Roman"/>
                        </a:rPr>
                        <a:t> </a:t>
                      </a:r>
                      <a:r>
                        <a:rPr lang="ru-RU" sz="1200" b="1" i="1" dirty="0">
                          <a:effectLst/>
                          <a:latin typeface="Times New Roman"/>
                          <a:ea typeface="Times New Roman"/>
                          <a:cs typeface="Times New Roman"/>
                        </a:rPr>
                        <a:t>балл</a:t>
                      </a:r>
                      <a:r>
                        <a:rPr lang="ru-RU" sz="1200" b="1" i="1" spc="40" dirty="0">
                          <a:effectLst/>
                          <a:latin typeface="Times New Roman"/>
                          <a:ea typeface="Times New Roman"/>
                          <a:cs typeface="Times New Roman"/>
                        </a:rPr>
                        <a:t> </a:t>
                      </a:r>
                      <a:r>
                        <a:rPr lang="ru-RU" sz="1200" b="1" i="1" dirty="0">
                          <a:effectLst/>
                          <a:latin typeface="Times New Roman"/>
                          <a:ea typeface="Times New Roman"/>
                          <a:cs typeface="Times New Roman"/>
                        </a:rPr>
                        <a:t>за</a:t>
                      </a:r>
                      <a:r>
                        <a:rPr lang="ru-RU" sz="1200" b="1" i="1" spc="35" dirty="0">
                          <a:effectLst/>
                          <a:latin typeface="Times New Roman"/>
                          <a:ea typeface="Times New Roman"/>
                          <a:cs typeface="Times New Roman"/>
                        </a:rPr>
                        <a:t> </a:t>
                      </a:r>
                      <a:r>
                        <a:rPr lang="ru-RU" sz="1200" b="1" i="1" dirty="0">
                          <a:effectLst/>
                          <a:latin typeface="Times New Roman"/>
                          <a:ea typeface="Times New Roman"/>
                          <a:cs typeface="Times New Roman"/>
                        </a:rPr>
                        <a:t>сочинение</a:t>
                      </a:r>
                      <a:r>
                        <a:rPr lang="ru-RU" sz="1200" b="1" i="1" spc="40" dirty="0">
                          <a:effectLst/>
                          <a:latin typeface="Times New Roman"/>
                          <a:ea typeface="Times New Roman"/>
                          <a:cs typeface="Times New Roman"/>
                        </a:rPr>
                        <a:t> </a:t>
                      </a:r>
                      <a:r>
                        <a:rPr lang="ru-RU" sz="1200" b="1" i="1" dirty="0">
                          <a:effectLst/>
                          <a:latin typeface="Times New Roman"/>
                          <a:ea typeface="Times New Roman"/>
                          <a:cs typeface="Times New Roman"/>
                        </a:rPr>
                        <a:t>–</a:t>
                      </a:r>
                      <a:r>
                        <a:rPr lang="ru-RU" sz="1200" b="1" i="1" spc="40" dirty="0">
                          <a:effectLst/>
                          <a:latin typeface="Times New Roman"/>
                          <a:ea typeface="Times New Roman"/>
                          <a:cs typeface="Times New Roman"/>
                        </a:rPr>
                        <a:t> </a:t>
                      </a:r>
                      <a:r>
                        <a:rPr lang="ru-RU" sz="1200" b="1" i="1" dirty="0">
                          <a:effectLst/>
                          <a:latin typeface="Times New Roman"/>
                          <a:ea typeface="Times New Roman"/>
                          <a:cs typeface="Times New Roman"/>
                        </a:rPr>
                        <a:t>18</a:t>
                      </a:r>
                      <a:endParaRPr lang="ru-RU" sz="1200" dirty="0">
                        <a:effectLst/>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1916832"/>
            <a:ext cx="7498080" cy="2808312"/>
          </a:xfrm>
        </p:spPr>
        <p:txBody>
          <a:bodyPr/>
          <a:lstStyle/>
          <a:p>
            <a:r>
              <a:rPr lang="ru-RU" b="1" dirty="0" smtClean="0"/>
              <a:t>СПАСИБО ЗА ВНИМАНИЕ!</a:t>
            </a:r>
            <a:endParaRPr lang="ru-RU" b="1" dirty="0"/>
          </a:p>
        </p:txBody>
      </p:sp>
    </p:spTree>
    <p:extLst>
      <p:ext uri="{BB962C8B-B14F-4D97-AF65-F5344CB8AC3E}">
        <p14:creationId xmlns:p14="http://schemas.microsoft.com/office/powerpoint/2010/main" val="3076948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600" dirty="0" smtClean="0"/>
              <a:t>ОСНОВНЫЕ ИЗМЕНЕНИЯ В ЕГЭ ПО ЛИТЕРАТУРЕ -2022</a:t>
            </a:r>
            <a:endParaRPr lang="ru-RU" sz="3600" dirty="0"/>
          </a:p>
        </p:txBody>
      </p:sp>
      <p:graphicFrame>
        <p:nvGraphicFramePr>
          <p:cNvPr id="3" name="Схема 2"/>
          <p:cNvGraphicFramePr/>
          <p:nvPr>
            <p:extLst>
              <p:ext uri="{D42A27DB-BD31-4B8C-83A1-F6EECF244321}">
                <p14:modId xmlns:p14="http://schemas.microsoft.com/office/powerpoint/2010/main" val="2106803190"/>
              </p:ext>
            </p:extLst>
          </p:nvPr>
        </p:nvGraphicFramePr>
        <p:xfrm>
          <a:off x="1835696" y="1397000"/>
          <a:ext cx="6408712" cy="4768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95714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ИЗМЕНЕНИЕ В КОДИФИКАТОРЕ ЕГЭ-2022</a:t>
            </a:r>
            <a:endParaRPr lang="ru-RU" b="1" dirty="0"/>
          </a:p>
        </p:txBody>
      </p:sp>
      <p:sp>
        <p:nvSpPr>
          <p:cNvPr id="3" name="Объект 2"/>
          <p:cNvSpPr>
            <a:spLocks noGrp="1"/>
          </p:cNvSpPr>
          <p:nvPr>
            <p:ph idx="1"/>
          </p:nvPr>
        </p:nvSpPr>
        <p:spPr/>
        <p:txBody>
          <a:bodyPr>
            <a:normAutofit fontScale="55000" lnSpcReduction="20000"/>
          </a:bodyPr>
          <a:lstStyle/>
          <a:p>
            <a:pPr algn="just" fontAlgn="base">
              <a:buFont typeface="Wingdings" pitchFamily="2" charset="2"/>
              <a:buChar char="Ø"/>
            </a:pPr>
            <a:r>
              <a:rPr lang="ru-RU" b="1" dirty="0"/>
              <a:t>«Список А представляет собой перечень конкретных произведений, занявших в силу традиции особое место в школьном преподавании русской литературы</a:t>
            </a:r>
            <a:r>
              <a:rPr lang="ru-RU" b="1" dirty="0" smtClean="0"/>
              <a:t>.</a:t>
            </a:r>
          </a:p>
          <a:p>
            <a:pPr algn="just" fontAlgn="base">
              <a:buFont typeface="Wingdings" pitchFamily="2" charset="2"/>
              <a:buChar char="Ø"/>
            </a:pPr>
            <a:endParaRPr lang="ru-RU" b="1" dirty="0" smtClean="0"/>
          </a:p>
          <a:p>
            <a:pPr algn="just" fontAlgn="base">
              <a:buFont typeface="Wingdings" pitchFamily="2" charset="2"/>
              <a:buChar char="Ø"/>
            </a:pPr>
            <a:r>
              <a:rPr lang="ru-RU" b="1" dirty="0" smtClean="0"/>
              <a:t> Список </a:t>
            </a:r>
            <a:r>
              <a:rPr lang="ru-RU" b="1" dirty="0"/>
              <a:t>В представляет собой перечень авторов, чьи произведения и творческие биографии имеют давнюю историю изучения в школьном курсе литературы. Список содержит примеры тех произведений, которые могут изучаться – конкретное произведение каждого автора выбирается составителем программы</a:t>
            </a:r>
            <a:r>
              <a:rPr lang="ru-RU" b="1" dirty="0" smtClean="0"/>
              <a:t>.</a:t>
            </a:r>
          </a:p>
          <a:p>
            <a:pPr>
              <a:buFont typeface="Wingdings" pitchFamily="2" charset="2"/>
              <a:buChar char="Ø"/>
            </a:pPr>
            <a:r>
              <a:rPr lang="ru-RU" b="1" dirty="0" smtClean="0"/>
              <a:t>Список </a:t>
            </a:r>
            <a:r>
              <a:rPr lang="ru-RU" b="1" dirty="0"/>
              <a:t>С представляет собой перечень тем и литературных явлений, выделенных по определенному принципу (теоретико- или историко-литературному</a:t>
            </a:r>
            <a:r>
              <a:rPr lang="ru-RU" b="1" dirty="0" smtClean="0"/>
              <a:t>).</a:t>
            </a:r>
          </a:p>
          <a:p>
            <a:pPr marL="82296" indent="0" algn="just">
              <a:buNone/>
            </a:pPr>
            <a:r>
              <a:rPr lang="ru-RU" b="1" dirty="0" smtClean="0"/>
              <a:t>       </a:t>
            </a:r>
            <a:r>
              <a:rPr lang="ru-RU" b="1" dirty="0"/>
              <a:t>Конкретного автора и произведение, на материале которого может быть изучено данное литературное явление, выбирает составитель программы. Данный список определяет содержание модулей, которые строятся вокруг важных смысловых точек литературного процесса. Те авторы, произведения которых попали также в Список В, здесь снабжены дополнительным списком рекомендуемых произведений</a:t>
            </a:r>
            <a:endParaRPr lang="ru-RU" dirty="0"/>
          </a:p>
        </p:txBody>
      </p:sp>
    </p:spTree>
    <p:extLst>
      <p:ext uri="{BB962C8B-B14F-4D97-AF65-F5344CB8AC3E}">
        <p14:creationId xmlns:p14="http://schemas.microsoft.com/office/powerpoint/2010/main" val="179758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782" y="408856"/>
            <a:ext cx="8315706"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691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just"/>
            <a:r>
              <a:rPr lang="ru-RU" b="1" dirty="0" smtClean="0"/>
              <a:t>ФОРМУЛИРОВКА ЗАДАНИЯ</a:t>
            </a:r>
            <a:endParaRPr lang="ru-RU" b="1" dirty="0"/>
          </a:p>
        </p:txBody>
      </p:sp>
      <p:sp>
        <p:nvSpPr>
          <p:cNvPr id="3" name="Объект 2"/>
          <p:cNvSpPr>
            <a:spLocks noGrp="1"/>
          </p:cNvSpPr>
          <p:nvPr>
            <p:ph idx="1"/>
          </p:nvPr>
        </p:nvSpPr>
        <p:spPr/>
        <p:txBody>
          <a:bodyPr>
            <a:normAutofit fontScale="55000" lnSpcReduction="20000"/>
          </a:bodyPr>
          <a:lstStyle/>
          <a:p>
            <a:pPr marL="0" marR="46990" indent="0" algn="just">
              <a:lnSpc>
                <a:spcPct val="101000"/>
              </a:lnSpc>
              <a:spcBef>
                <a:spcPts val="85"/>
              </a:spcBef>
              <a:spcAft>
                <a:spcPts val="0"/>
              </a:spcAft>
              <a:buNone/>
            </a:pPr>
            <a:r>
              <a:rPr lang="ru-RU" b="1" i="1" dirty="0">
                <a:latin typeface="Times New Roman"/>
                <a:ea typeface="Times New Roman"/>
              </a:rPr>
              <a:t>Выберите</a:t>
            </a:r>
            <a:r>
              <a:rPr lang="ru-RU" b="1" i="1" spc="5" dirty="0">
                <a:latin typeface="Times New Roman"/>
                <a:ea typeface="Times New Roman"/>
              </a:rPr>
              <a:t> </a:t>
            </a:r>
            <a:r>
              <a:rPr lang="ru-RU" b="1" i="1" dirty="0">
                <a:latin typeface="Times New Roman"/>
                <a:ea typeface="Times New Roman"/>
              </a:rPr>
              <a:t>только</a:t>
            </a:r>
            <a:r>
              <a:rPr lang="ru-RU" b="1" i="1" spc="5" dirty="0">
                <a:latin typeface="Times New Roman"/>
                <a:ea typeface="Times New Roman"/>
              </a:rPr>
              <a:t> </a:t>
            </a:r>
            <a:r>
              <a:rPr lang="ru-RU" b="1" i="1" dirty="0">
                <a:latin typeface="Times New Roman"/>
                <a:ea typeface="Times New Roman"/>
              </a:rPr>
              <a:t>ОДНУ</a:t>
            </a:r>
            <a:r>
              <a:rPr lang="ru-RU" b="1" i="1" spc="5" dirty="0">
                <a:latin typeface="Times New Roman"/>
                <a:ea typeface="Times New Roman"/>
              </a:rPr>
              <a:t> </a:t>
            </a:r>
            <a:r>
              <a:rPr lang="ru-RU" b="1" i="1" dirty="0">
                <a:latin typeface="Times New Roman"/>
                <a:ea typeface="Times New Roman"/>
              </a:rPr>
              <a:t>из</a:t>
            </a:r>
            <a:r>
              <a:rPr lang="ru-RU" b="1" i="1" spc="5" dirty="0">
                <a:latin typeface="Times New Roman"/>
                <a:ea typeface="Times New Roman"/>
              </a:rPr>
              <a:t> </a:t>
            </a:r>
            <a:r>
              <a:rPr lang="ru-RU" b="1" i="1" dirty="0">
                <a:latin typeface="Times New Roman"/>
                <a:ea typeface="Times New Roman"/>
              </a:rPr>
              <a:t>пяти</a:t>
            </a:r>
            <a:r>
              <a:rPr lang="ru-RU" b="1" i="1" spc="5" dirty="0">
                <a:latin typeface="Times New Roman"/>
                <a:ea typeface="Times New Roman"/>
              </a:rPr>
              <a:t> </a:t>
            </a:r>
            <a:r>
              <a:rPr lang="ru-RU" b="1" i="1" dirty="0">
                <a:latin typeface="Times New Roman"/>
                <a:ea typeface="Times New Roman"/>
              </a:rPr>
              <a:t>предложенных</a:t>
            </a:r>
            <a:r>
              <a:rPr lang="ru-RU" b="1" i="1" spc="5" dirty="0">
                <a:latin typeface="Times New Roman"/>
                <a:ea typeface="Times New Roman"/>
              </a:rPr>
              <a:t> </a:t>
            </a:r>
            <a:r>
              <a:rPr lang="ru-RU" b="1" i="1" dirty="0">
                <a:latin typeface="Times New Roman"/>
                <a:ea typeface="Times New Roman"/>
              </a:rPr>
              <a:t>тем</a:t>
            </a:r>
            <a:r>
              <a:rPr lang="ru-RU" b="1" i="1" spc="5" dirty="0">
                <a:latin typeface="Times New Roman"/>
                <a:ea typeface="Times New Roman"/>
              </a:rPr>
              <a:t> </a:t>
            </a:r>
            <a:r>
              <a:rPr lang="ru-RU" b="1" i="1" dirty="0">
                <a:latin typeface="Times New Roman"/>
                <a:ea typeface="Times New Roman"/>
              </a:rPr>
              <a:t>сочинений</a:t>
            </a:r>
            <a:r>
              <a:rPr lang="ru-RU" b="1" i="1" spc="5" dirty="0">
                <a:latin typeface="Times New Roman"/>
                <a:ea typeface="Times New Roman"/>
              </a:rPr>
              <a:t> </a:t>
            </a:r>
            <a:r>
              <a:rPr lang="ru-RU" b="1" i="1" dirty="0">
                <a:latin typeface="Times New Roman"/>
                <a:ea typeface="Times New Roman"/>
              </a:rPr>
              <a:t>(12.1–</a:t>
            </a:r>
            <a:r>
              <a:rPr lang="ru-RU" b="1" i="1" spc="5" dirty="0">
                <a:latin typeface="Times New Roman"/>
                <a:ea typeface="Times New Roman"/>
              </a:rPr>
              <a:t> </a:t>
            </a:r>
            <a:r>
              <a:rPr lang="ru-RU" b="1" i="1" dirty="0">
                <a:latin typeface="Times New Roman"/>
                <a:ea typeface="Times New Roman"/>
              </a:rPr>
              <a:t>12.5)</a:t>
            </a:r>
            <a:r>
              <a:rPr lang="ru-RU" b="1" i="1" spc="5" dirty="0">
                <a:latin typeface="Times New Roman"/>
                <a:ea typeface="Times New Roman"/>
              </a:rPr>
              <a:t> </a:t>
            </a:r>
            <a:r>
              <a:rPr lang="ru-RU" b="1" i="1" dirty="0">
                <a:latin typeface="Times New Roman"/>
                <a:ea typeface="Times New Roman"/>
              </a:rPr>
              <a:t>и</a:t>
            </a:r>
            <a:r>
              <a:rPr lang="ru-RU" b="1" i="1" spc="5" dirty="0">
                <a:latin typeface="Times New Roman"/>
                <a:ea typeface="Times New Roman"/>
              </a:rPr>
              <a:t> </a:t>
            </a:r>
            <a:r>
              <a:rPr lang="ru-RU" b="1" i="1" dirty="0">
                <a:latin typeface="Times New Roman"/>
                <a:ea typeface="Times New Roman"/>
              </a:rPr>
              <a:t>укажите</a:t>
            </a:r>
            <a:r>
              <a:rPr lang="ru-RU" b="1" i="1" spc="5" dirty="0">
                <a:latin typeface="Times New Roman"/>
                <a:ea typeface="Times New Roman"/>
              </a:rPr>
              <a:t> </a:t>
            </a:r>
            <a:r>
              <a:rPr lang="ru-RU" b="1" i="1" dirty="0">
                <a:latin typeface="Times New Roman"/>
                <a:ea typeface="Times New Roman"/>
              </a:rPr>
              <a:t>её</a:t>
            </a:r>
            <a:r>
              <a:rPr lang="ru-RU" b="1" i="1" spc="5" dirty="0">
                <a:latin typeface="Times New Roman"/>
                <a:ea typeface="Times New Roman"/>
              </a:rPr>
              <a:t> </a:t>
            </a:r>
            <a:r>
              <a:rPr lang="ru-RU" b="1" i="1" dirty="0">
                <a:latin typeface="Times New Roman"/>
                <a:ea typeface="Times New Roman"/>
              </a:rPr>
              <a:t>номер</a:t>
            </a:r>
            <a:r>
              <a:rPr lang="ru-RU" b="1" i="1" spc="10" dirty="0">
                <a:latin typeface="Times New Roman"/>
                <a:ea typeface="Times New Roman"/>
              </a:rPr>
              <a:t> </a:t>
            </a:r>
            <a:r>
              <a:rPr lang="ru-RU" b="1" i="1" dirty="0">
                <a:latin typeface="Times New Roman"/>
                <a:ea typeface="Times New Roman"/>
              </a:rPr>
              <a:t>в</a:t>
            </a:r>
            <a:r>
              <a:rPr lang="ru-RU" b="1" i="1" spc="10" dirty="0">
                <a:latin typeface="Times New Roman"/>
                <a:ea typeface="Times New Roman"/>
              </a:rPr>
              <a:t> </a:t>
            </a:r>
            <a:r>
              <a:rPr lang="ru-RU" b="1" i="1" dirty="0">
                <a:latin typeface="Times New Roman"/>
                <a:ea typeface="Times New Roman"/>
              </a:rPr>
              <a:t>БЛАНКЕ</a:t>
            </a:r>
            <a:r>
              <a:rPr lang="ru-RU" b="1" i="1" spc="15" dirty="0">
                <a:latin typeface="Times New Roman"/>
                <a:ea typeface="Times New Roman"/>
              </a:rPr>
              <a:t> </a:t>
            </a:r>
            <a:r>
              <a:rPr lang="ru-RU" b="1" i="1" dirty="0">
                <a:latin typeface="Times New Roman"/>
                <a:ea typeface="Times New Roman"/>
              </a:rPr>
              <a:t>ОТВЕТОВ</a:t>
            </a:r>
            <a:r>
              <a:rPr lang="ru-RU" b="1" i="1" spc="5" dirty="0">
                <a:latin typeface="Times New Roman"/>
                <a:ea typeface="Times New Roman"/>
              </a:rPr>
              <a:t> </a:t>
            </a:r>
            <a:r>
              <a:rPr lang="ru-RU" b="1" i="1" dirty="0">
                <a:latin typeface="Times New Roman"/>
                <a:ea typeface="Times New Roman"/>
              </a:rPr>
              <a:t>№</a:t>
            </a:r>
            <a:r>
              <a:rPr lang="ru-RU" b="1" i="1" spc="15" dirty="0">
                <a:latin typeface="Times New Roman"/>
                <a:ea typeface="Times New Roman"/>
              </a:rPr>
              <a:t> </a:t>
            </a:r>
            <a:r>
              <a:rPr lang="ru-RU" b="1" i="1" dirty="0">
                <a:latin typeface="Times New Roman"/>
                <a:ea typeface="Times New Roman"/>
              </a:rPr>
              <a:t>2</a:t>
            </a:r>
            <a:r>
              <a:rPr lang="ru-RU" b="1" i="1" dirty="0" smtClean="0">
                <a:latin typeface="Times New Roman"/>
                <a:ea typeface="Times New Roman"/>
              </a:rPr>
              <a:t>.</a:t>
            </a:r>
          </a:p>
          <a:p>
            <a:pPr marL="47625" marR="46990" algn="just">
              <a:lnSpc>
                <a:spcPct val="101000"/>
              </a:lnSpc>
              <a:spcBef>
                <a:spcPts val="85"/>
              </a:spcBef>
              <a:spcAft>
                <a:spcPts val="0"/>
              </a:spcAft>
            </a:pPr>
            <a:endParaRPr lang="ru-RU" sz="4000" dirty="0">
              <a:latin typeface="Times New Roman"/>
              <a:ea typeface="Times New Roman"/>
            </a:endParaRPr>
          </a:p>
          <a:p>
            <a:pPr marL="457200" marR="46355" indent="-457200">
              <a:lnSpc>
                <a:spcPct val="101000"/>
              </a:lnSpc>
              <a:spcAft>
                <a:spcPts val="0"/>
              </a:spcAft>
              <a:buFont typeface="Wingdings" pitchFamily="2" charset="2"/>
              <a:buChar char="Ø"/>
              <a:tabLst>
                <a:tab pos="840740" algn="l"/>
                <a:tab pos="1612900" algn="l"/>
                <a:tab pos="2357755" algn="l"/>
                <a:tab pos="2825750" algn="l"/>
                <a:tab pos="3575685" algn="l"/>
                <a:tab pos="4077335" algn="l"/>
              </a:tabLst>
            </a:pPr>
            <a:r>
              <a:rPr lang="ru-RU" b="1" i="1" dirty="0">
                <a:latin typeface="Times New Roman"/>
                <a:ea typeface="Times New Roman"/>
              </a:rPr>
              <a:t>Напишите	сочинение,	раскрывая	</a:t>
            </a:r>
            <a:r>
              <a:rPr lang="ru-RU" b="1" i="1" dirty="0" smtClean="0">
                <a:latin typeface="Times New Roman"/>
                <a:ea typeface="Times New Roman"/>
              </a:rPr>
              <a:t>тему сочинения  полно</a:t>
            </a:r>
            <a:r>
              <a:rPr lang="ru-RU" b="1" i="1" dirty="0">
                <a:latin typeface="Times New Roman"/>
                <a:ea typeface="Times New Roman"/>
              </a:rPr>
              <a:t>	и</a:t>
            </a:r>
            <a:r>
              <a:rPr lang="ru-RU" b="1" i="1" spc="-225" dirty="0">
                <a:latin typeface="Times New Roman"/>
                <a:ea typeface="Times New Roman"/>
              </a:rPr>
              <a:t> </a:t>
            </a:r>
            <a:r>
              <a:rPr lang="ru-RU" b="1" i="1" dirty="0">
                <a:latin typeface="Times New Roman"/>
                <a:ea typeface="Times New Roman"/>
              </a:rPr>
              <a:t>многосторонне</a:t>
            </a:r>
            <a:r>
              <a:rPr lang="ru-RU" b="1" i="1" dirty="0" smtClean="0">
                <a:latin typeface="Times New Roman"/>
                <a:ea typeface="Times New Roman"/>
              </a:rPr>
              <a:t>.</a:t>
            </a:r>
          </a:p>
          <a:p>
            <a:pPr marL="457200" marR="46355" indent="-457200" algn="just">
              <a:lnSpc>
                <a:spcPct val="101000"/>
              </a:lnSpc>
              <a:spcAft>
                <a:spcPts val="0"/>
              </a:spcAft>
              <a:buFont typeface="Wingdings" pitchFamily="2" charset="2"/>
              <a:buChar char="Ø"/>
            </a:pPr>
            <a:r>
              <a:rPr lang="ru-RU" b="1" i="1" dirty="0" smtClean="0">
                <a:latin typeface="Times New Roman"/>
                <a:ea typeface="Times New Roman"/>
              </a:rPr>
              <a:t>Аргументируйте</a:t>
            </a:r>
            <a:r>
              <a:rPr lang="ru-RU" b="1" i="1" spc="15" dirty="0" smtClean="0">
                <a:latin typeface="Times New Roman"/>
                <a:ea typeface="Times New Roman"/>
              </a:rPr>
              <a:t> </a:t>
            </a:r>
            <a:r>
              <a:rPr lang="ru-RU" b="1" i="1" dirty="0">
                <a:latin typeface="Times New Roman"/>
                <a:ea typeface="Times New Roman"/>
              </a:rPr>
              <a:t>свои</a:t>
            </a:r>
            <a:r>
              <a:rPr lang="ru-RU" b="1" i="1" spc="10" dirty="0">
                <a:latin typeface="Times New Roman"/>
                <a:ea typeface="Times New Roman"/>
              </a:rPr>
              <a:t> </a:t>
            </a:r>
            <a:r>
              <a:rPr lang="ru-RU" b="1" i="1" dirty="0">
                <a:latin typeface="Times New Roman"/>
                <a:ea typeface="Times New Roman"/>
              </a:rPr>
              <a:t>суждения,</a:t>
            </a:r>
            <a:r>
              <a:rPr lang="ru-RU" b="1" i="1" spc="15" dirty="0">
                <a:latin typeface="Times New Roman"/>
                <a:ea typeface="Times New Roman"/>
              </a:rPr>
              <a:t> </a:t>
            </a:r>
            <a:r>
              <a:rPr lang="ru-RU" b="1" i="1" dirty="0">
                <a:latin typeface="Times New Roman"/>
                <a:ea typeface="Times New Roman"/>
              </a:rPr>
              <a:t>опираясь</a:t>
            </a:r>
            <a:r>
              <a:rPr lang="ru-RU" b="1" i="1" spc="10" dirty="0">
                <a:latin typeface="Times New Roman"/>
                <a:ea typeface="Times New Roman"/>
              </a:rPr>
              <a:t> </a:t>
            </a:r>
            <a:r>
              <a:rPr lang="ru-RU" b="1" i="1" dirty="0">
                <a:latin typeface="Times New Roman"/>
                <a:ea typeface="Times New Roman"/>
              </a:rPr>
              <a:t>на</a:t>
            </a:r>
            <a:r>
              <a:rPr lang="ru-RU" b="1" i="1" spc="10" dirty="0">
                <a:latin typeface="Times New Roman"/>
                <a:ea typeface="Times New Roman"/>
              </a:rPr>
              <a:t> </a:t>
            </a:r>
            <a:r>
              <a:rPr lang="ru-RU" b="1" i="1" dirty="0">
                <a:latin typeface="Times New Roman"/>
                <a:ea typeface="Times New Roman"/>
              </a:rPr>
              <a:t>анализ</a:t>
            </a:r>
            <a:r>
              <a:rPr lang="ru-RU" b="1" i="1" spc="10" dirty="0">
                <a:latin typeface="Times New Roman"/>
                <a:ea typeface="Times New Roman"/>
              </a:rPr>
              <a:t> </a:t>
            </a:r>
            <a:r>
              <a:rPr lang="ru-RU" b="1" i="1" dirty="0">
                <a:latin typeface="Times New Roman"/>
                <a:ea typeface="Times New Roman"/>
              </a:rPr>
              <a:t>текста(-</a:t>
            </a:r>
            <a:r>
              <a:rPr lang="ru-RU" b="1" i="1" dirty="0" err="1">
                <a:latin typeface="Times New Roman"/>
                <a:ea typeface="Times New Roman"/>
              </a:rPr>
              <a:t>ов</a:t>
            </a:r>
            <a:r>
              <a:rPr lang="ru-RU" b="1" i="1" dirty="0">
                <a:latin typeface="Times New Roman"/>
                <a:ea typeface="Times New Roman"/>
              </a:rPr>
              <a:t>)</a:t>
            </a:r>
            <a:r>
              <a:rPr lang="ru-RU" b="1" i="1" spc="5" dirty="0">
                <a:latin typeface="Times New Roman"/>
                <a:ea typeface="Times New Roman"/>
              </a:rPr>
              <a:t> </a:t>
            </a:r>
            <a:r>
              <a:rPr lang="ru-RU" b="1" i="1" dirty="0">
                <a:latin typeface="Times New Roman"/>
                <a:ea typeface="Times New Roman"/>
              </a:rPr>
              <a:t>произведения(-</a:t>
            </a:r>
            <a:r>
              <a:rPr lang="ru-RU" b="1" i="1" dirty="0" err="1">
                <a:latin typeface="Times New Roman"/>
                <a:ea typeface="Times New Roman"/>
              </a:rPr>
              <a:t>ий</a:t>
            </a:r>
            <a:r>
              <a:rPr lang="ru-RU" b="1" i="1" dirty="0" smtClean="0">
                <a:latin typeface="Times New Roman"/>
                <a:ea typeface="Times New Roman"/>
              </a:rPr>
              <a:t>).</a:t>
            </a:r>
          </a:p>
          <a:p>
            <a:pPr marL="457200" marR="45720" indent="-457200">
              <a:lnSpc>
                <a:spcPct val="101000"/>
              </a:lnSpc>
              <a:spcAft>
                <a:spcPts val="0"/>
              </a:spcAft>
              <a:buFont typeface="Wingdings" pitchFamily="2" charset="2"/>
              <a:buChar char="Ø"/>
              <a:tabLst>
                <a:tab pos="964565" algn="l"/>
                <a:tab pos="2642235" algn="l"/>
                <a:tab pos="3328670" algn="l"/>
                <a:tab pos="3715385" algn="l"/>
              </a:tabLst>
            </a:pPr>
            <a:r>
              <a:rPr lang="ru-RU" b="1" i="1" dirty="0" smtClean="0">
                <a:latin typeface="Times New Roman"/>
                <a:ea typeface="Times New Roman"/>
              </a:rPr>
              <a:t>Не</a:t>
            </a:r>
            <a:r>
              <a:rPr lang="ru-RU" b="1" i="1" spc="40" dirty="0" smtClean="0">
                <a:latin typeface="Times New Roman"/>
                <a:ea typeface="Times New Roman"/>
              </a:rPr>
              <a:t> </a:t>
            </a:r>
            <a:r>
              <a:rPr lang="ru-RU" b="1" i="1" dirty="0">
                <a:latin typeface="Times New Roman"/>
                <a:ea typeface="Times New Roman"/>
              </a:rPr>
              <a:t>искажайте</a:t>
            </a:r>
            <a:r>
              <a:rPr lang="ru-RU" b="1" i="1" spc="45" dirty="0">
                <a:latin typeface="Times New Roman"/>
                <a:ea typeface="Times New Roman"/>
              </a:rPr>
              <a:t> </a:t>
            </a:r>
            <a:r>
              <a:rPr lang="ru-RU" b="1" i="1" dirty="0">
                <a:latin typeface="Times New Roman"/>
                <a:ea typeface="Times New Roman"/>
              </a:rPr>
              <a:t>авторской</a:t>
            </a:r>
            <a:r>
              <a:rPr lang="ru-RU" b="1" i="1" spc="40" dirty="0">
                <a:latin typeface="Times New Roman"/>
                <a:ea typeface="Times New Roman"/>
              </a:rPr>
              <a:t> </a:t>
            </a:r>
            <a:r>
              <a:rPr lang="ru-RU" b="1" i="1" dirty="0">
                <a:latin typeface="Times New Roman"/>
                <a:ea typeface="Times New Roman"/>
              </a:rPr>
              <a:t>позиции,</a:t>
            </a:r>
            <a:r>
              <a:rPr lang="ru-RU" b="1" i="1" spc="40" dirty="0">
                <a:latin typeface="Times New Roman"/>
                <a:ea typeface="Times New Roman"/>
              </a:rPr>
              <a:t> </a:t>
            </a:r>
            <a:r>
              <a:rPr lang="ru-RU" b="1" i="1" dirty="0">
                <a:latin typeface="Times New Roman"/>
                <a:ea typeface="Times New Roman"/>
              </a:rPr>
              <a:t>не</a:t>
            </a:r>
            <a:r>
              <a:rPr lang="ru-RU" b="1" i="1" spc="50" dirty="0">
                <a:latin typeface="Times New Roman"/>
                <a:ea typeface="Times New Roman"/>
              </a:rPr>
              <a:t> </a:t>
            </a:r>
            <a:r>
              <a:rPr lang="ru-RU" b="1" i="1" dirty="0">
                <a:latin typeface="Times New Roman"/>
                <a:ea typeface="Times New Roman"/>
              </a:rPr>
              <a:t>допускайте</a:t>
            </a:r>
            <a:r>
              <a:rPr lang="ru-RU" b="1" i="1" spc="40" dirty="0">
                <a:latin typeface="Times New Roman"/>
                <a:ea typeface="Times New Roman"/>
              </a:rPr>
              <a:t> </a:t>
            </a:r>
            <a:r>
              <a:rPr lang="ru-RU" b="1" i="1" dirty="0">
                <a:latin typeface="Times New Roman"/>
                <a:ea typeface="Times New Roman"/>
              </a:rPr>
              <a:t>фактических</a:t>
            </a:r>
            <a:r>
              <a:rPr lang="ru-RU" b="1" i="1" spc="45" dirty="0">
                <a:latin typeface="Times New Roman"/>
                <a:ea typeface="Times New Roman"/>
              </a:rPr>
              <a:t> </a:t>
            </a:r>
            <a:r>
              <a:rPr lang="ru-RU" b="1" i="1" dirty="0">
                <a:latin typeface="Times New Roman"/>
                <a:ea typeface="Times New Roman"/>
              </a:rPr>
              <a:t>ошибок.</a:t>
            </a:r>
            <a:r>
              <a:rPr lang="ru-RU" b="1" i="1" spc="5" dirty="0">
                <a:latin typeface="Times New Roman"/>
                <a:ea typeface="Times New Roman"/>
              </a:rPr>
              <a:t> </a:t>
            </a:r>
            <a:r>
              <a:rPr lang="ru-RU" b="1" i="1" dirty="0" smtClean="0">
                <a:latin typeface="Times New Roman"/>
                <a:ea typeface="Times New Roman"/>
              </a:rPr>
              <a:t>Используйте теоретико-литературные понятия для анализа</a:t>
            </a:r>
            <a:r>
              <a:rPr lang="ru-RU" b="1" i="1" spc="-225" dirty="0" smtClean="0">
                <a:latin typeface="Times New Roman"/>
                <a:ea typeface="Times New Roman"/>
              </a:rPr>
              <a:t> </a:t>
            </a:r>
            <a:r>
              <a:rPr lang="ru-RU" b="1" i="1" dirty="0">
                <a:latin typeface="Times New Roman"/>
                <a:ea typeface="Times New Roman"/>
              </a:rPr>
              <a:t>произведения(-</a:t>
            </a:r>
            <a:r>
              <a:rPr lang="ru-RU" b="1" i="1" dirty="0" err="1">
                <a:latin typeface="Times New Roman"/>
                <a:ea typeface="Times New Roman"/>
              </a:rPr>
              <a:t>ий</a:t>
            </a:r>
            <a:r>
              <a:rPr lang="ru-RU" b="1" i="1" dirty="0" smtClean="0">
                <a:latin typeface="Times New Roman"/>
                <a:ea typeface="Times New Roman"/>
              </a:rPr>
              <a:t>).</a:t>
            </a:r>
          </a:p>
          <a:p>
            <a:pPr marL="457200" marR="43815" indent="-457200" algn="just">
              <a:lnSpc>
                <a:spcPct val="101000"/>
              </a:lnSpc>
              <a:spcAft>
                <a:spcPts val="0"/>
              </a:spcAft>
              <a:buFont typeface="Wingdings" pitchFamily="2" charset="2"/>
              <a:buChar char="Ø"/>
            </a:pPr>
            <a:r>
              <a:rPr lang="ru-RU" b="1" i="1" dirty="0" smtClean="0">
                <a:latin typeface="Times New Roman"/>
                <a:ea typeface="Times New Roman"/>
              </a:rPr>
              <a:t>Продумайте</a:t>
            </a:r>
            <a:r>
              <a:rPr lang="ru-RU" b="1" i="1" spc="30" dirty="0" smtClean="0">
                <a:latin typeface="Times New Roman"/>
                <a:ea typeface="Times New Roman"/>
              </a:rPr>
              <a:t> </a:t>
            </a:r>
            <a:r>
              <a:rPr lang="ru-RU" b="1" i="1" dirty="0">
                <a:latin typeface="Times New Roman"/>
                <a:ea typeface="Times New Roman"/>
              </a:rPr>
              <a:t>композицию</a:t>
            </a:r>
            <a:r>
              <a:rPr lang="ru-RU" b="1" i="1" spc="30" dirty="0">
                <a:latin typeface="Times New Roman"/>
                <a:ea typeface="Times New Roman"/>
              </a:rPr>
              <a:t> </a:t>
            </a:r>
            <a:r>
              <a:rPr lang="ru-RU" b="1" i="1" dirty="0">
                <a:latin typeface="Times New Roman"/>
                <a:ea typeface="Times New Roman"/>
              </a:rPr>
              <a:t>сочинения,</a:t>
            </a:r>
            <a:r>
              <a:rPr lang="ru-RU" b="1" i="1" spc="35" dirty="0">
                <a:latin typeface="Times New Roman"/>
                <a:ea typeface="Times New Roman"/>
              </a:rPr>
              <a:t> </a:t>
            </a:r>
            <a:r>
              <a:rPr lang="ru-RU" b="1" i="1" dirty="0">
                <a:latin typeface="Times New Roman"/>
                <a:ea typeface="Times New Roman"/>
              </a:rPr>
              <a:t>не</a:t>
            </a:r>
            <a:r>
              <a:rPr lang="ru-RU" b="1" i="1" spc="35" dirty="0">
                <a:latin typeface="Times New Roman"/>
                <a:ea typeface="Times New Roman"/>
              </a:rPr>
              <a:t> </a:t>
            </a:r>
            <a:r>
              <a:rPr lang="ru-RU" b="1" i="1" dirty="0">
                <a:latin typeface="Times New Roman"/>
                <a:ea typeface="Times New Roman"/>
              </a:rPr>
              <a:t>нарушайте</a:t>
            </a:r>
            <a:r>
              <a:rPr lang="ru-RU" b="1" i="1" spc="35" dirty="0">
                <a:latin typeface="Times New Roman"/>
                <a:ea typeface="Times New Roman"/>
              </a:rPr>
              <a:t> </a:t>
            </a:r>
            <a:r>
              <a:rPr lang="ru-RU" b="1" i="1" dirty="0">
                <a:latin typeface="Times New Roman"/>
                <a:ea typeface="Times New Roman"/>
              </a:rPr>
              <a:t>логики</a:t>
            </a:r>
            <a:r>
              <a:rPr lang="ru-RU" b="1" i="1" spc="40" dirty="0">
                <a:latin typeface="Times New Roman"/>
                <a:ea typeface="Times New Roman"/>
              </a:rPr>
              <a:t> </a:t>
            </a:r>
            <a:r>
              <a:rPr lang="ru-RU" b="1" i="1" dirty="0">
                <a:latin typeface="Times New Roman"/>
                <a:ea typeface="Times New Roman"/>
              </a:rPr>
              <a:t>изложения.</a:t>
            </a:r>
            <a:r>
              <a:rPr lang="ru-RU" b="1" i="1" spc="5" dirty="0">
                <a:latin typeface="Times New Roman"/>
                <a:ea typeface="Times New Roman"/>
              </a:rPr>
              <a:t> </a:t>
            </a:r>
            <a:r>
              <a:rPr lang="ru-RU" b="1" i="1" dirty="0">
                <a:latin typeface="Times New Roman"/>
                <a:ea typeface="Times New Roman"/>
              </a:rPr>
              <a:t>Соблюдайте</a:t>
            </a:r>
            <a:r>
              <a:rPr lang="ru-RU" b="1" i="1" spc="195" dirty="0">
                <a:latin typeface="Times New Roman"/>
                <a:ea typeface="Times New Roman"/>
              </a:rPr>
              <a:t> </a:t>
            </a:r>
            <a:r>
              <a:rPr lang="ru-RU" b="1" i="1" dirty="0">
                <a:latin typeface="Times New Roman"/>
                <a:ea typeface="Times New Roman"/>
              </a:rPr>
              <a:t>нормы</a:t>
            </a:r>
            <a:r>
              <a:rPr lang="ru-RU" b="1" i="1" spc="205" dirty="0">
                <a:latin typeface="Times New Roman"/>
                <a:ea typeface="Times New Roman"/>
              </a:rPr>
              <a:t> </a:t>
            </a:r>
            <a:r>
              <a:rPr lang="ru-RU" b="1" i="1" dirty="0">
                <a:latin typeface="Times New Roman"/>
                <a:ea typeface="Times New Roman"/>
              </a:rPr>
              <a:t>литературной</a:t>
            </a:r>
            <a:r>
              <a:rPr lang="ru-RU" b="1" i="1" spc="200" dirty="0">
                <a:latin typeface="Times New Roman"/>
                <a:ea typeface="Times New Roman"/>
              </a:rPr>
              <a:t> </a:t>
            </a:r>
            <a:r>
              <a:rPr lang="ru-RU" b="1" i="1" dirty="0">
                <a:latin typeface="Times New Roman"/>
                <a:ea typeface="Times New Roman"/>
              </a:rPr>
              <a:t>письменной</a:t>
            </a:r>
            <a:r>
              <a:rPr lang="ru-RU" b="1" i="1" spc="205" dirty="0">
                <a:latin typeface="Times New Roman"/>
                <a:ea typeface="Times New Roman"/>
              </a:rPr>
              <a:t> </a:t>
            </a:r>
            <a:r>
              <a:rPr lang="ru-RU" b="1" i="1" dirty="0">
                <a:latin typeface="Times New Roman"/>
                <a:ea typeface="Times New Roman"/>
              </a:rPr>
              <a:t>речи,</a:t>
            </a:r>
            <a:r>
              <a:rPr lang="ru-RU" b="1" i="1" spc="200" dirty="0">
                <a:latin typeface="Times New Roman"/>
                <a:ea typeface="Times New Roman"/>
              </a:rPr>
              <a:t> </a:t>
            </a:r>
            <a:r>
              <a:rPr lang="ru-RU" b="1" i="1" dirty="0">
                <a:latin typeface="Times New Roman"/>
                <a:ea typeface="Times New Roman"/>
              </a:rPr>
              <a:t>пишите</a:t>
            </a:r>
            <a:r>
              <a:rPr lang="ru-RU" b="1" i="1" spc="205" dirty="0">
                <a:latin typeface="Times New Roman"/>
                <a:ea typeface="Times New Roman"/>
              </a:rPr>
              <a:t> </a:t>
            </a:r>
            <a:r>
              <a:rPr lang="ru-RU" b="1" i="1" dirty="0">
                <a:latin typeface="Times New Roman"/>
                <a:ea typeface="Times New Roman"/>
              </a:rPr>
              <a:t>сочинение</a:t>
            </a:r>
            <a:r>
              <a:rPr lang="ru-RU" b="1" i="1" spc="-225" dirty="0">
                <a:latin typeface="Times New Roman"/>
                <a:ea typeface="Times New Roman"/>
              </a:rPr>
              <a:t> </a:t>
            </a:r>
            <a:r>
              <a:rPr lang="ru-RU" b="1" i="1" dirty="0">
                <a:latin typeface="Times New Roman"/>
                <a:ea typeface="Times New Roman"/>
              </a:rPr>
              <a:t>аккуратно</a:t>
            </a:r>
            <a:r>
              <a:rPr lang="ru-RU" b="1" i="1" spc="30" dirty="0">
                <a:latin typeface="Times New Roman"/>
                <a:ea typeface="Times New Roman"/>
              </a:rPr>
              <a:t> </a:t>
            </a:r>
            <a:r>
              <a:rPr lang="ru-RU" b="1" i="1" dirty="0">
                <a:latin typeface="Times New Roman"/>
                <a:ea typeface="Times New Roman"/>
              </a:rPr>
              <a:t>и</a:t>
            </a:r>
            <a:r>
              <a:rPr lang="ru-RU" b="1" i="1" spc="35" dirty="0">
                <a:latin typeface="Times New Roman"/>
                <a:ea typeface="Times New Roman"/>
              </a:rPr>
              <a:t> </a:t>
            </a:r>
            <a:r>
              <a:rPr lang="ru-RU" b="1" i="1" dirty="0">
                <a:latin typeface="Times New Roman"/>
                <a:ea typeface="Times New Roman"/>
              </a:rPr>
              <a:t>разборчиво,</a:t>
            </a:r>
            <a:r>
              <a:rPr lang="ru-RU" b="1" i="1" spc="35" dirty="0">
                <a:latin typeface="Times New Roman"/>
                <a:ea typeface="Times New Roman"/>
              </a:rPr>
              <a:t> </a:t>
            </a:r>
            <a:r>
              <a:rPr lang="ru-RU" b="1" i="1" dirty="0">
                <a:latin typeface="Times New Roman"/>
                <a:ea typeface="Times New Roman"/>
              </a:rPr>
              <a:t>оно</a:t>
            </a:r>
            <a:r>
              <a:rPr lang="ru-RU" b="1" i="1" spc="35" dirty="0">
                <a:latin typeface="Times New Roman"/>
                <a:ea typeface="Times New Roman"/>
              </a:rPr>
              <a:t> </a:t>
            </a:r>
            <a:r>
              <a:rPr lang="ru-RU" b="1" i="1" dirty="0">
                <a:latin typeface="Times New Roman"/>
                <a:ea typeface="Times New Roman"/>
              </a:rPr>
              <a:t>оценивается</a:t>
            </a:r>
            <a:r>
              <a:rPr lang="ru-RU" b="1" i="1" spc="35" dirty="0">
                <a:latin typeface="Times New Roman"/>
                <a:ea typeface="Times New Roman"/>
              </a:rPr>
              <a:t> </a:t>
            </a:r>
            <a:r>
              <a:rPr lang="ru-RU" b="1" i="1" dirty="0">
                <a:latin typeface="Times New Roman"/>
                <a:ea typeface="Times New Roman"/>
              </a:rPr>
              <a:t>по</a:t>
            </a:r>
            <a:r>
              <a:rPr lang="ru-RU" b="1" i="1" spc="35" dirty="0">
                <a:latin typeface="Times New Roman"/>
                <a:ea typeface="Times New Roman"/>
              </a:rPr>
              <a:t> </a:t>
            </a:r>
            <a:r>
              <a:rPr lang="ru-RU" b="1" i="1" dirty="0">
                <a:latin typeface="Times New Roman"/>
                <a:ea typeface="Times New Roman"/>
              </a:rPr>
              <a:t>критериям</a:t>
            </a:r>
            <a:r>
              <a:rPr lang="ru-RU" b="1" i="1" spc="30" dirty="0">
                <a:latin typeface="Times New Roman"/>
                <a:ea typeface="Times New Roman"/>
              </a:rPr>
              <a:t> </a:t>
            </a:r>
            <a:r>
              <a:rPr lang="ru-RU" b="1" i="1" dirty="0">
                <a:latin typeface="Times New Roman"/>
                <a:ea typeface="Times New Roman"/>
              </a:rPr>
              <a:t>грамотности</a:t>
            </a:r>
            <a:r>
              <a:rPr lang="ru-RU" b="1" i="1" dirty="0" smtClean="0">
                <a:latin typeface="Times New Roman"/>
                <a:ea typeface="Times New Roman"/>
              </a:rPr>
              <a:t>.</a:t>
            </a:r>
          </a:p>
          <a:p>
            <a:pPr marL="457200" marR="46355" indent="-457200" algn="just">
              <a:lnSpc>
                <a:spcPct val="101000"/>
              </a:lnSpc>
              <a:spcAft>
                <a:spcPts val="0"/>
              </a:spcAft>
              <a:buFont typeface="Wingdings" pitchFamily="2" charset="2"/>
              <a:buChar char="Ø"/>
            </a:pPr>
            <a:r>
              <a:rPr lang="ru-RU" b="1" i="1" dirty="0" smtClean="0">
                <a:latin typeface="Times New Roman"/>
                <a:ea typeface="Times New Roman"/>
              </a:rPr>
              <a:t>Рекомендуемый </a:t>
            </a:r>
            <a:r>
              <a:rPr lang="ru-RU" b="1" i="1" dirty="0">
                <a:latin typeface="Times New Roman"/>
                <a:ea typeface="Times New Roman"/>
              </a:rPr>
              <a:t>объём сочинения 250–350 слов, минимально необходимый</a:t>
            </a:r>
            <a:r>
              <a:rPr lang="ru-RU" b="1" i="1" spc="5" dirty="0">
                <a:latin typeface="Times New Roman"/>
                <a:ea typeface="Times New Roman"/>
              </a:rPr>
              <a:t> </a:t>
            </a:r>
            <a:r>
              <a:rPr lang="ru-RU" b="1" i="1" dirty="0">
                <a:latin typeface="Times New Roman"/>
                <a:ea typeface="Times New Roman"/>
              </a:rPr>
              <a:t>объём</a:t>
            </a:r>
            <a:r>
              <a:rPr lang="ru-RU" b="1" i="1" spc="185" dirty="0">
                <a:latin typeface="Times New Roman"/>
                <a:ea typeface="Times New Roman"/>
              </a:rPr>
              <a:t> </a:t>
            </a:r>
            <a:r>
              <a:rPr lang="ru-RU" b="1" i="1" dirty="0">
                <a:latin typeface="Times New Roman"/>
                <a:ea typeface="Times New Roman"/>
              </a:rPr>
              <a:t>–</a:t>
            </a:r>
            <a:r>
              <a:rPr lang="ru-RU" b="1" i="1" spc="415" dirty="0">
                <a:latin typeface="Times New Roman"/>
                <a:ea typeface="Times New Roman"/>
              </a:rPr>
              <a:t> </a:t>
            </a:r>
            <a:r>
              <a:rPr lang="ru-RU" b="1" i="1" dirty="0">
                <a:latin typeface="Times New Roman"/>
                <a:ea typeface="Times New Roman"/>
              </a:rPr>
              <a:t>200</a:t>
            </a:r>
            <a:r>
              <a:rPr lang="ru-RU" b="1" i="1" spc="415" dirty="0">
                <a:latin typeface="Times New Roman"/>
                <a:ea typeface="Times New Roman"/>
              </a:rPr>
              <a:t> </a:t>
            </a:r>
            <a:r>
              <a:rPr lang="ru-RU" b="1" i="1" dirty="0">
                <a:latin typeface="Times New Roman"/>
                <a:ea typeface="Times New Roman"/>
              </a:rPr>
              <a:t>слов</a:t>
            </a:r>
            <a:r>
              <a:rPr lang="ru-RU" b="1" i="1" spc="415" dirty="0">
                <a:latin typeface="Times New Roman"/>
                <a:ea typeface="Times New Roman"/>
              </a:rPr>
              <a:t> </a:t>
            </a:r>
            <a:r>
              <a:rPr lang="ru-RU" b="1" i="1" dirty="0">
                <a:latin typeface="Times New Roman"/>
                <a:ea typeface="Times New Roman"/>
              </a:rPr>
              <a:t>(при</a:t>
            </a:r>
            <a:r>
              <a:rPr lang="ru-RU" b="1" i="1" spc="415" dirty="0">
                <a:latin typeface="Times New Roman"/>
                <a:ea typeface="Times New Roman"/>
              </a:rPr>
              <a:t> </a:t>
            </a:r>
            <a:r>
              <a:rPr lang="ru-RU" b="1" i="1" dirty="0">
                <a:latin typeface="Times New Roman"/>
                <a:ea typeface="Times New Roman"/>
              </a:rPr>
              <a:t>меньшем</a:t>
            </a:r>
            <a:r>
              <a:rPr lang="ru-RU" b="1" i="1" spc="420" dirty="0">
                <a:latin typeface="Times New Roman"/>
                <a:ea typeface="Times New Roman"/>
              </a:rPr>
              <a:t> </a:t>
            </a:r>
            <a:r>
              <a:rPr lang="ru-RU" b="1" i="1" dirty="0">
                <a:latin typeface="Times New Roman"/>
                <a:ea typeface="Times New Roman"/>
              </a:rPr>
              <a:t>объёме</a:t>
            </a:r>
            <a:r>
              <a:rPr lang="ru-RU" b="1" i="1" spc="410" dirty="0">
                <a:latin typeface="Times New Roman"/>
                <a:ea typeface="Times New Roman"/>
              </a:rPr>
              <a:t> </a:t>
            </a:r>
            <a:r>
              <a:rPr lang="ru-RU" b="1" i="1" dirty="0">
                <a:latin typeface="Times New Roman"/>
                <a:ea typeface="Times New Roman"/>
              </a:rPr>
              <a:t>за</a:t>
            </a:r>
            <a:r>
              <a:rPr lang="ru-RU" b="1" i="1" spc="415" dirty="0">
                <a:latin typeface="Times New Roman"/>
                <a:ea typeface="Times New Roman"/>
              </a:rPr>
              <a:t> </a:t>
            </a:r>
            <a:r>
              <a:rPr lang="ru-RU" b="1" i="1" dirty="0">
                <a:latin typeface="Times New Roman"/>
                <a:ea typeface="Times New Roman"/>
              </a:rPr>
              <a:t>сочинение</a:t>
            </a:r>
            <a:r>
              <a:rPr lang="ru-RU" b="1" i="1" spc="410" dirty="0">
                <a:latin typeface="Times New Roman"/>
                <a:ea typeface="Times New Roman"/>
              </a:rPr>
              <a:t> </a:t>
            </a:r>
            <a:r>
              <a:rPr lang="ru-RU" b="1" i="1" dirty="0">
                <a:latin typeface="Times New Roman"/>
                <a:ea typeface="Times New Roman"/>
              </a:rPr>
              <a:t>выставляется</a:t>
            </a:r>
            <a:r>
              <a:rPr lang="ru-RU" b="1" i="1" spc="5" dirty="0">
                <a:latin typeface="Times New Roman"/>
                <a:ea typeface="Times New Roman"/>
              </a:rPr>
              <a:t> </a:t>
            </a:r>
            <a:r>
              <a:rPr lang="ru-RU" b="1" i="1" dirty="0">
                <a:latin typeface="Times New Roman"/>
                <a:ea typeface="Times New Roman"/>
              </a:rPr>
              <a:t>0 баллов).</a:t>
            </a:r>
            <a:endParaRPr lang="ru-RU" sz="4000" dirty="0">
              <a:latin typeface="Times New Roman"/>
              <a:ea typeface="Times New Roman"/>
            </a:endParaRPr>
          </a:p>
          <a:p>
            <a:endParaRPr lang="ru-RU" dirty="0"/>
          </a:p>
        </p:txBody>
      </p:sp>
    </p:spTree>
    <p:extLst>
      <p:ext uri="{BB962C8B-B14F-4D97-AF65-F5344CB8AC3E}">
        <p14:creationId xmlns:p14="http://schemas.microsoft.com/office/powerpoint/2010/main" val="74134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12.4.Комментарии</a:t>
            </a:r>
            <a:endParaRPr lang="ru-RU" dirty="0"/>
          </a:p>
        </p:txBody>
      </p:sp>
      <p:sp>
        <p:nvSpPr>
          <p:cNvPr id="3" name="Объект 2"/>
          <p:cNvSpPr>
            <a:spLocks noGrp="1"/>
          </p:cNvSpPr>
          <p:nvPr>
            <p:ph idx="1"/>
          </p:nvPr>
        </p:nvSpPr>
        <p:spPr/>
        <p:txBody>
          <a:bodyPr>
            <a:normAutofit lnSpcReduction="10000"/>
          </a:bodyPr>
          <a:lstStyle/>
          <a:p>
            <a:pPr indent="0" algn="ctr">
              <a:spcAft>
                <a:spcPts val="0"/>
              </a:spcAft>
              <a:buNone/>
            </a:pPr>
            <a:r>
              <a:rPr lang="ru-RU" sz="2000" b="1" dirty="0">
                <a:latin typeface="Monotype Corsiva" pitchFamily="66" charset="0"/>
                <a:ea typeface="Times New Roman"/>
              </a:rPr>
              <a:t>Часть 2 содержит альтернативное задание высокого уровня сложности (17.1–17.4), в наибольшей степени отражающее требования стандарта профильного </a:t>
            </a:r>
            <a:r>
              <a:rPr lang="ru-RU" sz="2000" b="1" dirty="0" smtClean="0">
                <a:latin typeface="Monotype Corsiva" pitchFamily="66" charset="0"/>
                <a:ea typeface="Times New Roman"/>
              </a:rPr>
              <a:t>уровня</a:t>
            </a:r>
            <a:endParaRPr lang="ru-RU" sz="2000" b="1" dirty="0" smtClean="0">
              <a:latin typeface="Monotype Corsiva" pitchFamily="66" charset="0"/>
            </a:endParaRPr>
          </a:p>
          <a:p>
            <a:pPr>
              <a:buFont typeface="Wingdings" pitchFamily="2" charset="2"/>
              <a:buChar char="Ø"/>
            </a:pPr>
            <a:r>
              <a:rPr lang="ru-RU" sz="2000" dirty="0" smtClean="0"/>
              <a:t>в </a:t>
            </a:r>
            <a:r>
              <a:rPr lang="ru-RU" sz="2000" dirty="0"/>
              <a:t>теме 4 указано только направление высказывания, а круг авторов и произведений определяет </a:t>
            </a:r>
            <a:r>
              <a:rPr lang="ru-RU" sz="2000" dirty="0" smtClean="0"/>
              <a:t>выпускник;</a:t>
            </a:r>
          </a:p>
          <a:p>
            <a:pPr>
              <a:buFont typeface="Wingdings" pitchFamily="2" charset="2"/>
              <a:buChar char="Ø"/>
            </a:pPr>
            <a:r>
              <a:rPr lang="ru-RU" sz="2000" dirty="0" smtClean="0">
                <a:latin typeface="Calibri"/>
                <a:ea typeface="Calibri"/>
                <a:cs typeface="Times New Roman"/>
              </a:rPr>
              <a:t>среднем </a:t>
            </a:r>
            <a:r>
              <a:rPr lang="ru-RU" sz="2000" dirty="0">
                <a:latin typeface="Calibri"/>
                <a:ea typeface="Calibri"/>
                <a:cs typeface="Times New Roman"/>
              </a:rPr>
              <a:t>к этим темам обратились </a:t>
            </a:r>
            <a:r>
              <a:rPr lang="ru-RU" sz="2000" b="1" dirty="0">
                <a:latin typeface="Calibri"/>
                <a:ea typeface="Calibri"/>
                <a:cs typeface="Times New Roman"/>
              </a:rPr>
              <a:t>9,6% </a:t>
            </a:r>
            <a:r>
              <a:rPr lang="ru-RU" sz="2000" dirty="0">
                <a:latin typeface="Calibri"/>
                <a:ea typeface="Calibri"/>
                <a:cs typeface="Times New Roman"/>
              </a:rPr>
              <a:t>участников ЕГЭ 2020 г., что в целом больше, чем в прошлом году (6,7%). В 2020 г. не справились с работой </a:t>
            </a:r>
            <a:r>
              <a:rPr lang="ru-RU" sz="2000" b="1" dirty="0">
                <a:latin typeface="Calibri"/>
                <a:ea typeface="Calibri"/>
                <a:cs typeface="Times New Roman"/>
              </a:rPr>
              <a:t>31,2% </a:t>
            </a:r>
            <a:r>
              <a:rPr lang="ru-RU" sz="2000" dirty="0">
                <a:latin typeface="Calibri"/>
                <a:ea typeface="Calibri"/>
                <a:cs typeface="Times New Roman"/>
              </a:rPr>
              <a:t>выбравших </a:t>
            </a:r>
            <a:r>
              <a:rPr lang="ru-RU" sz="2000" dirty="0" smtClean="0">
                <a:latin typeface="Calibri"/>
                <a:ea typeface="Calibri"/>
                <a:cs typeface="Times New Roman"/>
              </a:rPr>
              <a:t>задание;</a:t>
            </a:r>
          </a:p>
          <a:p>
            <a:pPr marL="539496" indent="-457200">
              <a:lnSpc>
                <a:spcPct val="115000"/>
              </a:lnSpc>
              <a:spcAft>
                <a:spcPts val="1000"/>
              </a:spcAft>
              <a:buFont typeface="Wingdings" pitchFamily="2" charset="2"/>
              <a:buChar char="Ø"/>
            </a:pPr>
            <a:r>
              <a:rPr lang="ru-RU" sz="2000" dirty="0" smtClean="0">
                <a:latin typeface="Calibri"/>
                <a:ea typeface="Calibri"/>
                <a:cs typeface="Times New Roman"/>
              </a:rPr>
              <a:t>многие </a:t>
            </a:r>
            <a:r>
              <a:rPr lang="ru-RU" sz="2000" dirty="0">
                <a:latin typeface="Calibri"/>
                <a:ea typeface="Calibri"/>
                <a:cs typeface="Times New Roman"/>
              </a:rPr>
              <a:t>из авторов таких работ демонстрируют поверхностное знание предмета, отсутствие достаточного читательского опыта в области современной прозы, поэзии и </a:t>
            </a:r>
            <a:r>
              <a:rPr lang="ru-RU" sz="2000" dirty="0" smtClean="0">
                <a:latin typeface="Calibri"/>
                <a:ea typeface="Calibri"/>
                <a:cs typeface="Times New Roman"/>
              </a:rPr>
              <a:t>драматургии.</a:t>
            </a:r>
          </a:p>
          <a:p>
            <a:pPr marL="82296" indent="0">
              <a:lnSpc>
                <a:spcPct val="115000"/>
              </a:lnSpc>
              <a:spcAft>
                <a:spcPts val="1000"/>
              </a:spcAft>
              <a:buNone/>
            </a:pPr>
            <a:r>
              <a:rPr lang="ru-RU" sz="2000" b="1" i="1" dirty="0">
                <a:latin typeface="Calibri"/>
                <a:cs typeface="Times New Roman"/>
              </a:rPr>
              <a:t> </a:t>
            </a:r>
            <a:r>
              <a:rPr lang="ru-RU" sz="2000" b="1" i="1" dirty="0" smtClean="0">
                <a:latin typeface="Calibri"/>
                <a:cs typeface="Times New Roman"/>
              </a:rPr>
              <a:t>       </a:t>
            </a:r>
            <a:r>
              <a:rPr lang="ru-RU" sz="2000" i="1" dirty="0" smtClean="0">
                <a:latin typeface="Calibri"/>
                <a:cs typeface="Times New Roman"/>
              </a:rPr>
              <a:t>(</a:t>
            </a:r>
            <a:r>
              <a:rPr lang="ru-RU" sz="1200" b="1" i="1" dirty="0" smtClean="0"/>
              <a:t>МЕТОДИЧЕСКИЕ </a:t>
            </a:r>
            <a:r>
              <a:rPr lang="ru-RU" sz="1200" b="1" i="1" dirty="0"/>
              <a:t>РЕКОМЕНДАЦИИ для учителей, подготовленные на основе анализа типичных ошибок участников ЕГЭ 2020 года по </a:t>
            </a:r>
            <a:r>
              <a:rPr lang="ru-RU" sz="1200" b="1" i="1" dirty="0" smtClean="0"/>
              <a:t>ЛИТЕРАТУРЕ)</a:t>
            </a:r>
            <a:endParaRPr lang="ru-RU" sz="1200" b="1" i="1" dirty="0"/>
          </a:p>
        </p:txBody>
      </p:sp>
    </p:spTree>
    <p:extLst>
      <p:ext uri="{BB962C8B-B14F-4D97-AF65-F5344CB8AC3E}">
        <p14:creationId xmlns:p14="http://schemas.microsoft.com/office/powerpoint/2010/main" val="2951388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8322128" cy="1143000"/>
          </a:xfrm>
        </p:spPr>
        <p:txBody>
          <a:bodyPr>
            <a:normAutofit/>
          </a:bodyPr>
          <a:lstStyle/>
          <a:p>
            <a:pPr algn="ctr"/>
            <a:r>
              <a:rPr lang="ru-RU" sz="3200" b="1" dirty="0" smtClean="0"/>
              <a:t>ОСОБЕННОСТИ НАПИСАНИЯ </a:t>
            </a:r>
            <a:br>
              <a:rPr lang="ru-RU" sz="3200" b="1" dirty="0" smtClean="0"/>
            </a:br>
            <a:r>
              <a:rPr lang="ru-RU" sz="3200" b="1" dirty="0" smtClean="0"/>
              <a:t>СОЧИНЕНИЯ   12.4</a:t>
            </a:r>
            <a:endParaRPr lang="ru-RU" sz="3200" b="1" dirty="0"/>
          </a:p>
        </p:txBody>
      </p:sp>
      <p:sp>
        <p:nvSpPr>
          <p:cNvPr id="3" name="Объект 2"/>
          <p:cNvSpPr>
            <a:spLocks noGrp="1"/>
          </p:cNvSpPr>
          <p:nvPr>
            <p:ph idx="1"/>
          </p:nvPr>
        </p:nvSpPr>
        <p:spPr>
          <a:xfrm>
            <a:off x="755576" y="1340768"/>
            <a:ext cx="8178112" cy="5112568"/>
          </a:xfrm>
        </p:spPr>
        <p:txBody>
          <a:bodyPr>
            <a:normAutofit fontScale="77500" lnSpcReduction="20000"/>
          </a:bodyPr>
          <a:lstStyle/>
          <a:p>
            <a:pPr>
              <a:buFont typeface="Wingdings" pitchFamily="2" charset="2"/>
              <a:buChar char="Ø"/>
            </a:pPr>
            <a:r>
              <a:rPr lang="ru-RU" sz="2400" b="1" dirty="0" smtClean="0"/>
              <a:t>Человек и природа в прозе В.П. Астафьева (Одно произведение по выбору)</a:t>
            </a:r>
          </a:p>
          <a:p>
            <a:pPr>
              <a:buFont typeface="Wingdings" pitchFamily="2" charset="2"/>
              <a:buChar char="Ø"/>
            </a:pPr>
            <a:endParaRPr lang="ru-RU" sz="2400" b="1" dirty="0" smtClean="0"/>
          </a:p>
          <a:p>
            <a:pPr>
              <a:buFont typeface="Wingdings" pitchFamily="2" charset="2"/>
              <a:buChar char="Ø"/>
            </a:pPr>
            <a:r>
              <a:rPr lang="ru-RU" sz="2400" b="1" dirty="0" smtClean="0"/>
              <a:t>Гражданская тема в поэзии второй половины ХХ века (не менее 3 стихотворений)</a:t>
            </a:r>
          </a:p>
          <a:p>
            <a:pPr>
              <a:buFont typeface="Wingdings" pitchFamily="2" charset="2"/>
              <a:buChar char="Ø"/>
            </a:pPr>
            <a:endParaRPr lang="ru-RU" sz="2400" b="1" dirty="0" smtClean="0"/>
          </a:p>
          <a:p>
            <a:pPr>
              <a:buFont typeface="Wingdings" pitchFamily="2" charset="2"/>
              <a:buChar char="Ø"/>
            </a:pPr>
            <a:r>
              <a:rPr lang="ru-RU" sz="2400" b="1" dirty="0" smtClean="0"/>
              <a:t>Картины исторического прошлого в прозе второй  половины ХХ-начала ХХ</a:t>
            </a:r>
            <a:r>
              <a:rPr lang="en-US" sz="2400" b="1" dirty="0" smtClean="0"/>
              <a:t>I</a:t>
            </a:r>
            <a:r>
              <a:rPr lang="ru-RU" sz="2400" b="1" dirty="0" smtClean="0"/>
              <a:t> века (одно-два произведения по выбору)</a:t>
            </a:r>
          </a:p>
          <a:p>
            <a:pPr>
              <a:buFont typeface="Wingdings" pitchFamily="2" charset="2"/>
              <a:buChar char="Ø"/>
            </a:pPr>
            <a:endParaRPr lang="ru-RU" sz="2400" b="1" dirty="0" smtClean="0"/>
          </a:p>
          <a:p>
            <a:pPr>
              <a:buFont typeface="Wingdings" pitchFamily="2" charset="2"/>
              <a:buChar char="Ø"/>
            </a:pPr>
            <a:r>
              <a:rPr lang="ru-RU" sz="2400" b="1" dirty="0" smtClean="0"/>
              <a:t>Тема подвига в отечественной военной прозе</a:t>
            </a:r>
            <a:r>
              <a:rPr lang="ru-RU" sz="2400" b="1" dirty="0" smtClean="0">
                <a:solidFill>
                  <a:prstClr val="black"/>
                </a:solidFill>
              </a:rPr>
              <a:t> (Одно произведение по выбору)</a:t>
            </a:r>
          </a:p>
          <a:p>
            <a:pPr>
              <a:buFont typeface="Wingdings" pitchFamily="2" charset="2"/>
              <a:buChar char="Ø"/>
            </a:pPr>
            <a:endParaRPr lang="ru-RU" sz="2400" b="1" dirty="0" smtClean="0">
              <a:solidFill>
                <a:prstClr val="black"/>
              </a:solidFill>
            </a:endParaRPr>
          </a:p>
          <a:p>
            <a:pPr lvl="0">
              <a:buClr>
                <a:srgbClr val="3891A7"/>
              </a:buClr>
              <a:buFont typeface="Wingdings" pitchFamily="2" charset="2"/>
              <a:buChar char="Ø"/>
            </a:pPr>
            <a:r>
              <a:rPr lang="ru-RU" sz="2400" b="1" dirty="0" smtClean="0"/>
              <a:t>Тема сотворчества человека и природы в лирике Н.А. Заболоцкого </a:t>
            </a:r>
            <a:r>
              <a:rPr lang="ru-RU" sz="2400" b="1" dirty="0" smtClean="0">
                <a:solidFill>
                  <a:prstClr val="black"/>
                </a:solidFill>
              </a:rPr>
              <a:t>(не менее 3 стихотворений)</a:t>
            </a:r>
          </a:p>
          <a:p>
            <a:pPr lvl="0">
              <a:buClr>
                <a:srgbClr val="3891A7"/>
              </a:buClr>
              <a:buFont typeface="Wingdings" pitchFamily="2" charset="2"/>
              <a:buChar char="Ø"/>
            </a:pPr>
            <a:r>
              <a:rPr lang="ru-RU" sz="2400" b="1" dirty="0" smtClean="0">
                <a:solidFill>
                  <a:prstClr val="black"/>
                </a:solidFill>
              </a:rPr>
              <a:t>Тема творчества в прозе М.А. Булгакова (одно произведение по выбору)</a:t>
            </a:r>
          </a:p>
          <a:p>
            <a:pPr lvl="0">
              <a:buClr>
                <a:srgbClr val="3891A7"/>
              </a:buClr>
              <a:buFont typeface="Wingdings" pitchFamily="2" charset="2"/>
              <a:buChar char="Ø"/>
            </a:pPr>
            <a:r>
              <a:rPr lang="ru-RU" sz="2400" b="1" dirty="0" smtClean="0">
                <a:solidFill>
                  <a:prstClr val="black"/>
                </a:solidFill>
              </a:rPr>
              <a:t>Лирический герой поэзии </a:t>
            </a:r>
            <a:r>
              <a:rPr lang="ru-RU" sz="2400" b="1" dirty="0" err="1" smtClean="0">
                <a:solidFill>
                  <a:prstClr val="black"/>
                </a:solidFill>
              </a:rPr>
              <a:t>Е.Евтушенко</a:t>
            </a:r>
            <a:r>
              <a:rPr lang="ru-RU" sz="2400" b="1" dirty="0" smtClean="0">
                <a:solidFill>
                  <a:prstClr val="black"/>
                </a:solidFill>
              </a:rPr>
              <a:t>(не менее 3 стихотворений)</a:t>
            </a:r>
          </a:p>
          <a:p>
            <a:pPr lvl="0">
              <a:buClr>
                <a:srgbClr val="3891A7"/>
              </a:buClr>
              <a:buFont typeface="Wingdings" pitchFamily="2" charset="2"/>
              <a:buChar char="Ø"/>
            </a:pPr>
            <a:r>
              <a:rPr lang="ru-RU" sz="2400" b="1" dirty="0" smtClean="0">
                <a:solidFill>
                  <a:prstClr val="black"/>
                </a:solidFill>
              </a:rPr>
              <a:t>Тема города и деревни в творчестве В.М. Шукшина</a:t>
            </a:r>
          </a:p>
          <a:p>
            <a:pPr lvl="0">
              <a:buClr>
                <a:srgbClr val="3891A7"/>
              </a:buClr>
              <a:buFont typeface="Wingdings" pitchFamily="2" charset="2"/>
              <a:buChar char="Ø"/>
            </a:pPr>
            <a:endParaRPr lang="ru-RU" sz="2400" b="1" dirty="0">
              <a:solidFill>
                <a:prstClr val="black"/>
              </a:solidFill>
            </a:endParaRPr>
          </a:p>
          <a:p>
            <a:pPr>
              <a:buFont typeface="Wingdings" pitchFamily="2" charset="2"/>
              <a:buChar char="Ø"/>
            </a:pPr>
            <a:endParaRPr lang="ru-RU" sz="2400" b="1" dirty="0" smtClean="0"/>
          </a:p>
          <a:p>
            <a:endParaRPr lang="ru-RU" dirty="0"/>
          </a:p>
        </p:txBody>
      </p:sp>
    </p:spTree>
    <p:extLst>
      <p:ext uri="{BB962C8B-B14F-4D97-AF65-F5344CB8AC3E}">
        <p14:creationId xmlns:p14="http://schemas.microsoft.com/office/powerpoint/2010/main" val="3013728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210464"/>
          </a:xfrm>
        </p:spPr>
        <p:txBody>
          <a:bodyPr>
            <a:normAutofit fontScale="90000"/>
          </a:bodyPr>
          <a:lstStyle/>
          <a:p>
            <a:pPr algn="ctr"/>
            <a:r>
              <a:rPr lang="ru-RU" sz="1600" dirty="0"/>
              <a:t/>
            </a:r>
            <a:br>
              <a:rPr lang="ru-RU" sz="1600" dirty="0"/>
            </a:b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a:t/>
            </a:r>
            <a:br>
              <a:rPr lang="ru-RU" sz="1600" dirty="0"/>
            </a:br>
            <a:r>
              <a:rPr lang="ru-RU" sz="3200" b="1" dirty="0">
                <a:solidFill>
                  <a:srgbClr val="4F271C">
                    <a:satMod val="130000"/>
                  </a:srgbClr>
                </a:solidFill>
              </a:rPr>
              <a:t>ОСОБЕННОСТИ НАПИСАНИЯ </a:t>
            </a:r>
            <a:br>
              <a:rPr lang="ru-RU" sz="3200" b="1" dirty="0">
                <a:solidFill>
                  <a:srgbClr val="4F271C">
                    <a:satMod val="130000"/>
                  </a:srgbClr>
                </a:solidFill>
              </a:rPr>
            </a:br>
            <a:r>
              <a:rPr lang="ru-RU" sz="3200" b="1" dirty="0">
                <a:solidFill>
                  <a:srgbClr val="4F271C">
                    <a:satMod val="130000"/>
                  </a:srgbClr>
                </a:solidFill>
              </a:rPr>
              <a:t>СОЧИНЕНИЯ   12.5</a:t>
            </a:r>
            <a:r>
              <a:rPr lang="ru-RU" sz="3100" dirty="0" smtClean="0">
                <a:latin typeface="Monotype Corsiva" pitchFamily="66" charset="0"/>
              </a:rPr>
              <a:t/>
            </a:r>
            <a:br>
              <a:rPr lang="ru-RU" sz="3100" dirty="0" smtClean="0">
                <a:latin typeface="Monotype Corsiva" pitchFamily="66" charset="0"/>
              </a:rPr>
            </a:br>
            <a:r>
              <a:rPr lang="ru-RU" sz="3100" b="1" dirty="0" smtClean="0">
                <a:solidFill>
                  <a:srgbClr val="C00000"/>
                </a:solidFill>
                <a:latin typeface="Monotype Corsiva" pitchFamily="66" charset="0"/>
              </a:rPr>
              <a:t>Задание </a:t>
            </a:r>
            <a:r>
              <a:rPr lang="ru-RU" sz="3100" b="1" dirty="0">
                <a:solidFill>
                  <a:srgbClr val="C00000"/>
                </a:solidFill>
                <a:latin typeface="Monotype Corsiva" pitchFamily="66" charset="0"/>
              </a:rPr>
              <a:t>12.5 </a:t>
            </a:r>
            <a:r>
              <a:rPr lang="ru-RU" sz="3100" b="1" dirty="0" smtClean="0">
                <a:solidFill>
                  <a:srgbClr val="C00000"/>
                </a:solidFill>
                <a:latin typeface="Monotype Corsiva" pitchFamily="66" charset="0"/>
              </a:rPr>
              <a:t/>
            </a:r>
            <a:br>
              <a:rPr lang="ru-RU" sz="3100" b="1" dirty="0" smtClean="0">
                <a:solidFill>
                  <a:srgbClr val="C00000"/>
                </a:solidFill>
                <a:latin typeface="Monotype Corsiva" pitchFamily="66" charset="0"/>
              </a:rPr>
            </a:br>
            <a:r>
              <a:rPr lang="ru-RU" sz="3100" b="1" dirty="0" smtClean="0">
                <a:solidFill>
                  <a:srgbClr val="C00000"/>
                </a:solidFill>
                <a:latin typeface="Monotype Corsiva" pitchFamily="66" charset="0"/>
              </a:rPr>
              <a:t>предлагает </a:t>
            </a:r>
            <a:r>
              <a:rPr lang="ru-RU" sz="3100" b="1" dirty="0">
                <a:solidFill>
                  <a:srgbClr val="C00000"/>
                </a:solidFill>
                <a:latin typeface="Monotype Corsiva" pitchFamily="66" charset="0"/>
              </a:rPr>
              <a:t>новый формат вопросов — «Диалог искусств». Связь литературы с другими видами </a:t>
            </a:r>
            <a:r>
              <a:rPr lang="ru-RU" sz="3100" b="1" dirty="0" smtClean="0">
                <a:solidFill>
                  <a:srgbClr val="C00000"/>
                </a:solidFill>
                <a:latin typeface="Monotype Corsiva" pitchFamily="66" charset="0"/>
              </a:rPr>
              <a:t>искусства</a:t>
            </a:r>
            <a:br>
              <a:rPr lang="ru-RU" sz="3100" b="1" dirty="0" smtClean="0">
                <a:solidFill>
                  <a:srgbClr val="C00000"/>
                </a:solidFill>
                <a:latin typeface="Monotype Corsiva" pitchFamily="66" charset="0"/>
              </a:rPr>
            </a:br>
            <a:r>
              <a:rPr lang="ru-RU" sz="3100" dirty="0" smtClean="0">
                <a:solidFill>
                  <a:srgbClr val="000000"/>
                </a:solidFill>
                <a:latin typeface="Monotype Corsiva" pitchFamily="66" charset="0"/>
              </a:rPr>
              <a:t/>
            </a:r>
            <a:br>
              <a:rPr lang="ru-RU" sz="3100" dirty="0" smtClean="0">
                <a:solidFill>
                  <a:srgbClr val="000000"/>
                </a:solidFill>
                <a:latin typeface="Monotype Corsiva" pitchFamily="66" charset="0"/>
              </a:rPr>
            </a:br>
            <a:endParaRPr lang="ru-RU" sz="3100" dirty="0">
              <a:latin typeface="Monotype Corsiva" pitchFamily="66" charset="0"/>
            </a:endParaRPr>
          </a:p>
        </p:txBody>
      </p:sp>
      <p:sp>
        <p:nvSpPr>
          <p:cNvPr id="3" name="Прямоугольник 2"/>
          <p:cNvSpPr/>
          <p:nvPr/>
        </p:nvSpPr>
        <p:spPr>
          <a:xfrm>
            <a:off x="1043608" y="3068960"/>
            <a:ext cx="7776864" cy="3139321"/>
          </a:xfrm>
          <a:prstGeom prst="rect">
            <a:avLst/>
          </a:prstGeom>
        </p:spPr>
        <p:txBody>
          <a:bodyPr wrap="square">
            <a:spAutoFit/>
          </a:bodyPr>
          <a:lstStyle/>
          <a:p>
            <a:endParaRPr lang="ru-RU" dirty="0" smtClean="0"/>
          </a:p>
          <a:p>
            <a:r>
              <a:rPr lang="ru-RU" b="1" dirty="0" smtClean="0"/>
              <a:t>КОММЕНТАРИЙ ФИПИ</a:t>
            </a:r>
          </a:p>
          <a:p>
            <a:endParaRPr lang="ru-RU" b="1" dirty="0" smtClean="0"/>
          </a:p>
          <a:p>
            <a:pPr algn="just"/>
            <a:r>
              <a:rPr lang="ru-RU" b="1" dirty="0" smtClean="0"/>
              <a:t>12.5. Литература и другие виды искусства.</a:t>
            </a:r>
          </a:p>
          <a:p>
            <a:pPr algn="just"/>
            <a:r>
              <a:rPr lang="ru-RU" dirty="0" smtClean="0"/>
              <a:t> </a:t>
            </a:r>
            <a:r>
              <a:rPr lang="ru-RU" dirty="0"/>
              <a:t>Тема может быть раскрыта на примерах пересечения литературы с другими видами искусства. Тема может базироваться на личных впечатлениях, но с опорой на литературное произведение. Возможно проанализировать, как литература повлияла на развитие музыки, или, скажем, театра, или живописи. Например, как великие литературные произведения стали основой для создания других, не менее великих произведений музыки, балета и т.д.</a:t>
            </a:r>
          </a:p>
        </p:txBody>
      </p:sp>
    </p:spTree>
    <p:extLst>
      <p:ext uri="{BB962C8B-B14F-4D97-AF65-F5344CB8AC3E}">
        <p14:creationId xmlns:p14="http://schemas.microsoft.com/office/powerpoint/2010/main" val="1381925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a:solidFill>
                  <a:srgbClr val="4F271C">
                    <a:satMod val="130000"/>
                  </a:srgbClr>
                </a:solidFill>
              </a:rPr>
              <a:t>ОСОБЕННОСТИ НАПИСАНИЯ </a:t>
            </a:r>
            <a:br>
              <a:rPr lang="ru-RU" sz="3200" b="1" dirty="0">
                <a:solidFill>
                  <a:srgbClr val="4F271C">
                    <a:satMod val="130000"/>
                  </a:srgbClr>
                </a:solidFill>
              </a:rPr>
            </a:br>
            <a:r>
              <a:rPr lang="ru-RU" sz="3200" b="1" dirty="0">
                <a:solidFill>
                  <a:srgbClr val="4F271C">
                    <a:satMod val="130000"/>
                  </a:srgbClr>
                </a:solidFill>
              </a:rPr>
              <a:t>СОЧИНЕНИЯ   12.4</a:t>
            </a:r>
            <a:endParaRPr lang="ru-RU" dirty="0"/>
          </a:p>
        </p:txBody>
      </p:sp>
      <p:sp>
        <p:nvSpPr>
          <p:cNvPr id="3" name="Объект 2"/>
          <p:cNvSpPr>
            <a:spLocks noGrp="1"/>
          </p:cNvSpPr>
          <p:nvPr>
            <p:ph idx="1"/>
          </p:nvPr>
        </p:nvSpPr>
        <p:spPr>
          <a:xfrm>
            <a:off x="1435608" y="1268760"/>
            <a:ext cx="7498080" cy="5184576"/>
          </a:xfrm>
        </p:spPr>
        <p:txBody>
          <a:bodyPr>
            <a:normAutofit lnSpcReduction="10000"/>
          </a:bodyPr>
          <a:lstStyle/>
          <a:p>
            <a:pPr marL="82296" indent="0">
              <a:buNone/>
            </a:pPr>
            <a:r>
              <a:rPr lang="ru-RU" sz="1600" b="1" dirty="0" smtClean="0"/>
              <a:t>В проекте было:</a:t>
            </a:r>
            <a:endParaRPr lang="ru-RU" sz="1200" b="1" dirty="0" smtClean="0"/>
          </a:p>
          <a:p>
            <a:r>
              <a:rPr lang="ru-RU" sz="1200" b="1" dirty="0" smtClean="0"/>
              <a:t>12.5 </a:t>
            </a:r>
            <a:r>
              <a:rPr lang="ru-RU" sz="1200" b="1" dirty="0"/>
              <a:t>Театр как синтез искусств. (На примере одного произведения</a:t>
            </a:r>
            <a:r>
              <a:rPr lang="ru-RU" sz="1200" b="1" dirty="0" smtClean="0"/>
              <a:t>)</a:t>
            </a:r>
          </a:p>
          <a:p>
            <a:r>
              <a:rPr lang="ru-RU" sz="1200" b="1" dirty="0" smtClean="0"/>
              <a:t> </a:t>
            </a:r>
            <a:r>
              <a:rPr lang="ru-RU" sz="1200" b="1" dirty="0"/>
              <a:t>2.5. Может ли просмотр кинофильма заменить чтение книги? (На </a:t>
            </a:r>
            <a:r>
              <a:rPr lang="ru-RU" sz="1200" b="1" dirty="0" smtClean="0"/>
              <a:t>примере </a:t>
            </a:r>
            <a:r>
              <a:rPr lang="ru-RU" sz="1200" b="1" dirty="0"/>
              <a:t>произведения отечественной или зарубежной литературы и экранизации по мотивам этого произведения</a:t>
            </a:r>
            <a:r>
              <a:rPr lang="ru-RU" sz="1200" b="1" dirty="0" smtClean="0"/>
              <a:t>.)</a:t>
            </a:r>
          </a:p>
          <a:p>
            <a:r>
              <a:rPr lang="ru-RU" sz="1200" b="1" dirty="0"/>
              <a:t>12.5. Какие страницы произведений русской литературы вам бы хотелось проиллюстрировать? (На материале одного или двух произведений). </a:t>
            </a:r>
            <a:endParaRPr lang="ru-RU" sz="1200" b="1" dirty="0" smtClean="0"/>
          </a:p>
          <a:p>
            <a:r>
              <a:rPr lang="ru-RU" sz="1200" b="1" dirty="0"/>
              <a:t>12.5. Как музыкальные произведения на страницах литературной классики работают над раскрытием идейного замысла? (На примере произведения отечественной литературы</a:t>
            </a:r>
            <a:r>
              <a:rPr lang="ru-RU" sz="1200" b="1" dirty="0" smtClean="0"/>
              <a:t>.)</a:t>
            </a:r>
          </a:p>
          <a:p>
            <a:r>
              <a:rPr lang="ru-RU" sz="1200" b="1" dirty="0" smtClean="0"/>
              <a:t>12.5. Какие советы Вы бы дали режиссеру, взявшемуся за постановку пьесы А.С. Грибоедова «Горе от ума»</a:t>
            </a:r>
          </a:p>
          <a:p>
            <a:endParaRPr lang="ru-RU" sz="1100" dirty="0"/>
          </a:p>
          <a:p>
            <a:pPr marL="82296" indent="0">
              <a:buNone/>
            </a:pPr>
            <a:r>
              <a:rPr lang="ru-RU" sz="1600" b="1" dirty="0" smtClean="0"/>
              <a:t>В демоверсии и тренировочных материалах:</a:t>
            </a:r>
            <a:endParaRPr lang="ru-RU" sz="900" dirty="0">
              <a:latin typeface="Times New Roman"/>
              <a:ea typeface="Times New Roman"/>
            </a:endParaRPr>
          </a:p>
          <a:p>
            <a:pPr marL="51435">
              <a:spcBef>
                <a:spcPts val="85"/>
              </a:spcBef>
              <a:spcAft>
                <a:spcPts val="0"/>
              </a:spcAft>
            </a:pPr>
            <a:r>
              <a:rPr lang="ru-RU" sz="900" b="1" dirty="0" smtClean="0">
                <a:latin typeface="Times New Roman"/>
                <a:ea typeface="Times New Roman"/>
              </a:rPr>
              <a:t>12.5</a:t>
            </a:r>
            <a:r>
              <a:rPr lang="ru-RU" sz="1050" b="1" dirty="0" smtClean="0">
                <a:latin typeface="Times New Roman"/>
                <a:ea typeface="Times New Roman"/>
              </a:rPr>
              <a:t>. </a:t>
            </a:r>
            <a:r>
              <a:rPr lang="ru-RU" sz="1600" b="1" dirty="0" smtClean="0"/>
              <a:t>Какие</a:t>
            </a:r>
            <a:r>
              <a:rPr lang="ru-RU" sz="1600" b="1" spc="5" dirty="0" smtClean="0"/>
              <a:t> </a:t>
            </a:r>
            <a:r>
              <a:rPr lang="ru-RU" sz="1600" b="1" u="sng" dirty="0">
                <a:solidFill>
                  <a:srgbClr val="12A22A"/>
                </a:solidFill>
              </a:rPr>
              <a:t>эпизоды</a:t>
            </a:r>
            <a:r>
              <a:rPr lang="ru-RU" sz="1600" b="1" u="sng" spc="5" dirty="0">
                <a:solidFill>
                  <a:srgbClr val="12A22A"/>
                </a:solidFill>
              </a:rPr>
              <a:t> </a:t>
            </a:r>
            <a:r>
              <a:rPr lang="ru-RU" sz="1600" b="1" dirty="0"/>
              <a:t>романа</a:t>
            </a:r>
            <a:r>
              <a:rPr lang="ru-RU" sz="1600" b="1" spc="5" dirty="0"/>
              <a:t> </a:t>
            </a:r>
            <a:r>
              <a:rPr lang="ru-RU" sz="1600" b="1" dirty="0"/>
              <a:t>Л.Н.</a:t>
            </a:r>
            <a:r>
              <a:rPr lang="ru-RU" sz="1600" b="1" spc="5" dirty="0"/>
              <a:t> </a:t>
            </a:r>
            <a:r>
              <a:rPr lang="ru-RU" sz="1600" b="1" dirty="0"/>
              <a:t>Толстого</a:t>
            </a:r>
            <a:r>
              <a:rPr lang="ru-RU" sz="1600" b="1" spc="5" dirty="0"/>
              <a:t> </a:t>
            </a:r>
            <a:r>
              <a:rPr lang="ru-RU" sz="1600" b="1" dirty="0"/>
              <a:t>«Война</a:t>
            </a:r>
            <a:r>
              <a:rPr lang="ru-RU" sz="1600" b="1" spc="5" dirty="0"/>
              <a:t> </a:t>
            </a:r>
            <a:r>
              <a:rPr lang="ru-RU" sz="1600" b="1" dirty="0"/>
              <a:t>и</a:t>
            </a:r>
            <a:r>
              <a:rPr lang="ru-RU" sz="1600" b="1" spc="5" dirty="0"/>
              <a:t> </a:t>
            </a:r>
            <a:r>
              <a:rPr lang="ru-RU" sz="1600" b="1" dirty="0"/>
              <a:t>мир»,</a:t>
            </a:r>
            <a:r>
              <a:rPr lang="ru-RU" sz="1600" b="1" spc="235" dirty="0"/>
              <a:t> </a:t>
            </a:r>
            <a:r>
              <a:rPr lang="ru-RU" sz="1600" b="1" dirty="0">
                <a:solidFill>
                  <a:srgbClr val="003DB8"/>
                </a:solidFill>
              </a:rPr>
              <a:t>с</a:t>
            </a:r>
            <a:r>
              <a:rPr lang="ru-RU" sz="1600" b="1" spc="240" dirty="0">
                <a:solidFill>
                  <a:srgbClr val="003DB8"/>
                </a:solidFill>
              </a:rPr>
              <a:t> </a:t>
            </a:r>
            <a:r>
              <a:rPr lang="ru-RU" sz="1600" b="1" dirty="0">
                <a:solidFill>
                  <a:srgbClr val="003DB8"/>
                </a:solidFill>
              </a:rPr>
              <a:t>Вашей</a:t>
            </a:r>
            <a:r>
              <a:rPr lang="ru-RU" sz="1600" b="1" spc="235" dirty="0">
                <a:solidFill>
                  <a:srgbClr val="003DB8"/>
                </a:solidFill>
              </a:rPr>
              <a:t> </a:t>
            </a:r>
            <a:r>
              <a:rPr lang="ru-RU" sz="1600" b="1" dirty="0">
                <a:solidFill>
                  <a:srgbClr val="003DB8"/>
                </a:solidFill>
              </a:rPr>
              <a:t>точки</a:t>
            </a:r>
            <a:r>
              <a:rPr lang="ru-RU" sz="1600" b="1" spc="5" dirty="0">
                <a:solidFill>
                  <a:srgbClr val="003DB8"/>
                </a:solidFill>
              </a:rPr>
              <a:t> </a:t>
            </a:r>
            <a:r>
              <a:rPr lang="ru-RU" sz="1600" b="1" dirty="0">
                <a:solidFill>
                  <a:srgbClr val="003DB8"/>
                </a:solidFill>
              </a:rPr>
              <a:t>зрения, </a:t>
            </a:r>
            <a:r>
              <a:rPr lang="ru-RU" sz="1600" b="1" dirty="0"/>
              <a:t>представляют интерес </a:t>
            </a:r>
            <a:r>
              <a:rPr lang="ru-RU" sz="1600" b="1" u="sng" dirty="0">
                <a:solidFill>
                  <a:srgbClr val="FF0000"/>
                </a:solidFill>
              </a:rPr>
              <a:t>для художника-иллюстратора</a:t>
            </a:r>
            <a:r>
              <a:rPr lang="ru-RU" sz="1600" b="1" dirty="0"/>
              <a:t>? (С опорой на</a:t>
            </a:r>
            <a:r>
              <a:rPr lang="ru-RU" sz="1600" b="1" spc="5" dirty="0"/>
              <a:t> </a:t>
            </a:r>
            <a:r>
              <a:rPr lang="ru-RU" sz="1600" b="1" dirty="0"/>
              <a:t>текст</a:t>
            </a:r>
            <a:r>
              <a:rPr lang="ru-RU" sz="1600" b="1" spc="5" dirty="0"/>
              <a:t> </a:t>
            </a:r>
            <a:r>
              <a:rPr lang="ru-RU" sz="1600" b="1" dirty="0"/>
              <a:t>произведения) </a:t>
            </a:r>
            <a:endParaRPr lang="ru-RU" sz="1600" b="1" dirty="0" smtClean="0"/>
          </a:p>
          <a:p>
            <a:pPr marL="51435">
              <a:spcBef>
                <a:spcPts val="85"/>
              </a:spcBef>
              <a:spcAft>
                <a:spcPts val="0"/>
              </a:spcAft>
            </a:pPr>
            <a:endParaRPr lang="ru-RU" sz="1600" b="1" dirty="0" smtClean="0"/>
          </a:p>
          <a:p>
            <a:pPr marL="51435" lvl="0">
              <a:spcBef>
                <a:spcPts val="85"/>
              </a:spcBef>
              <a:buClr>
                <a:srgbClr val="3891A7"/>
              </a:buClr>
            </a:pPr>
            <a:r>
              <a:rPr lang="ru-RU" sz="1600" b="1" dirty="0" smtClean="0"/>
              <a:t>12.5 Какие </a:t>
            </a:r>
            <a:r>
              <a:rPr lang="ru-RU" sz="1600" b="1" u="sng" dirty="0" smtClean="0">
                <a:solidFill>
                  <a:srgbClr val="12A22A"/>
                </a:solidFill>
              </a:rPr>
              <a:t>советы</a:t>
            </a:r>
            <a:r>
              <a:rPr lang="ru-RU" sz="1600" b="1" dirty="0" smtClean="0"/>
              <a:t> </a:t>
            </a:r>
            <a:r>
              <a:rPr lang="ru-RU" sz="1600" b="1" u="sng" dirty="0" smtClean="0">
                <a:solidFill>
                  <a:srgbClr val="003DB8"/>
                </a:solidFill>
              </a:rPr>
              <a:t>Вы </a:t>
            </a:r>
            <a:r>
              <a:rPr lang="ru-RU" sz="1600" b="1" dirty="0" smtClean="0"/>
              <a:t>бы дали </a:t>
            </a:r>
            <a:r>
              <a:rPr lang="ru-RU" sz="1600" b="1" u="sng" dirty="0" smtClean="0">
                <a:solidFill>
                  <a:srgbClr val="FF0000"/>
                </a:solidFill>
              </a:rPr>
              <a:t>режиссеру</a:t>
            </a:r>
            <a:r>
              <a:rPr lang="ru-RU" sz="1600" b="1" dirty="0" smtClean="0"/>
              <a:t>, взявшемуся за постановку </a:t>
            </a:r>
            <a:r>
              <a:rPr lang="ru-RU" sz="1600" b="1" u="sng" dirty="0" smtClean="0">
                <a:solidFill>
                  <a:srgbClr val="FF0000"/>
                </a:solidFill>
              </a:rPr>
              <a:t>пьесы </a:t>
            </a:r>
            <a:r>
              <a:rPr lang="ru-RU" sz="1600" b="1" dirty="0" smtClean="0"/>
              <a:t>А.С. Грибоедова «Горе от ума»?</a:t>
            </a:r>
            <a:r>
              <a:rPr lang="ru-RU" sz="1600" dirty="0">
                <a:solidFill>
                  <a:prstClr val="black"/>
                </a:solidFill>
              </a:rPr>
              <a:t> (С опорой на</a:t>
            </a:r>
            <a:r>
              <a:rPr lang="ru-RU" sz="1600" spc="5" dirty="0">
                <a:solidFill>
                  <a:prstClr val="black"/>
                </a:solidFill>
              </a:rPr>
              <a:t> </a:t>
            </a:r>
            <a:r>
              <a:rPr lang="ru-RU" sz="1600" dirty="0">
                <a:solidFill>
                  <a:prstClr val="black"/>
                </a:solidFill>
              </a:rPr>
              <a:t>текст</a:t>
            </a:r>
            <a:r>
              <a:rPr lang="ru-RU" sz="1600" spc="5" dirty="0">
                <a:solidFill>
                  <a:prstClr val="black"/>
                </a:solidFill>
              </a:rPr>
              <a:t> </a:t>
            </a:r>
            <a:r>
              <a:rPr lang="ru-RU" sz="1600" dirty="0">
                <a:solidFill>
                  <a:prstClr val="black"/>
                </a:solidFill>
              </a:rPr>
              <a:t>произведения) </a:t>
            </a:r>
            <a:endParaRPr lang="ru-RU" sz="1600" dirty="0" smtClean="0">
              <a:solidFill>
                <a:prstClr val="black"/>
              </a:solidFill>
            </a:endParaRPr>
          </a:p>
          <a:p>
            <a:pPr marL="51435" lvl="0">
              <a:spcBef>
                <a:spcPts val="85"/>
              </a:spcBef>
              <a:buClr>
                <a:srgbClr val="3891A7"/>
              </a:buClr>
            </a:pPr>
            <a:endParaRPr lang="ru-RU" sz="1600" dirty="0" smtClean="0">
              <a:solidFill>
                <a:prstClr val="black"/>
              </a:solidFill>
            </a:endParaRPr>
          </a:p>
          <a:p>
            <a:pPr marL="51435" lvl="0">
              <a:spcBef>
                <a:spcPts val="85"/>
              </a:spcBef>
              <a:buClr>
                <a:srgbClr val="3891A7"/>
              </a:buClr>
            </a:pPr>
            <a:r>
              <a:rPr lang="ru-RU" sz="1600" b="1" dirty="0" smtClean="0">
                <a:solidFill>
                  <a:prstClr val="black"/>
                </a:solidFill>
              </a:rPr>
              <a:t>12.5. Каковы </a:t>
            </a:r>
            <a:r>
              <a:rPr lang="ru-RU" sz="1600" b="1" u="sng" dirty="0" smtClean="0">
                <a:solidFill>
                  <a:srgbClr val="003DB8"/>
                </a:solidFill>
              </a:rPr>
              <a:t>Ваши</a:t>
            </a:r>
            <a:r>
              <a:rPr lang="ru-RU" sz="1600" b="1" dirty="0" smtClean="0">
                <a:solidFill>
                  <a:prstClr val="black"/>
                </a:solidFill>
              </a:rPr>
              <a:t> рекомендации </a:t>
            </a:r>
            <a:r>
              <a:rPr lang="ru-RU" sz="1600" b="1" u="sng" dirty="0" smtClean="0">
                <a:solidFill>
                  <a:srgbClr val="FF0000"/>
                </a:solidFill>
              </a:rPr>
              <a:t>актеру</a:t>
            </a:r>
            <a:r>
              <a:rPr lang="ru-RU" sz="1600" b="1" dirty="0" smtClean="0">
                <a:solidFill>
                  <a:prstClr val="black"/>
                </a:solidFill>
              </a:rPr>
              <a:t>, играющему роль Пугачева в </a:t>
            </a:r>
            <a:r>
              <a:rPr lang="ru-RU" sz="1600" b="1" u="sng" dirty="0" smtClean="0">
                <a:solidFill>
                  <a:srgbClr val="FF0000"/>
                </a:solidFill>
              </a:rPr>
              <a:t>экранизации романа </a:t>
            </a:r>
            <a:r>
              <a:rPr lang="ru-RU" sz="1600" b="1" dirty="0" smtClean="0">
                <a:solidFill>
                  <a:prstClr val="black"/>
                </a:solidFill>
              </a:rPr>
              <a:t>А.С. Пушкина «Капитанская дочка?</a:t>
            </a:r>
            <a:r>
              <a:rPr lang="ru-RU" sz="1600" dirty="0">
                <a:solidFill>
                  <a:prstClr val="black"/>
                </a:solidFill>
              </a:rPr>
              <a:t> (С опорой на</a:t>
            </a:r>
            <a:r>
              <a:rPr lang="ru-RU" sz="1600" spc="5" dirty="0">
                <a:solidFill>
                  <a:prstClr val="black"/>
                </a:solidFill>
              </a:rPr>
              <a:t> </a:t>
            </a:r>
            <a:r>
              <a:rPr lang="ru-RU" sz="1600" dirty="0">
                <a:solidFill>
                  <a:prstClr val="black"/>
                </a:solidFill>
              </a:rPr>
              <a:t>текст</a:t>
            </a:r>
            <a:r>
              <a:rPr lang="ru-RU" sz="1600" spc="5" dirty="0">
                <a:solidFill>
                  <a:prstClr val="black"/>
                </a:solidFill>
              </a:rPr>
              <a:t> </a:t>
            </a:r>
            <a:r>
              <a:rPr lang="ru-RU" sz="1600" dirty="0">
                <a:solidFill>
                  <a:prstClr val="black"/>
                </a:solidFill>
              </a:rPr>
              <a:t>произведения) </a:t>
            </a:r>
          </a:p>
          <a:p>
            <a:pPr marL="51435" lvl="0">
              <a:spcBef>
                <a:spcPts val="85"/>
              </a:spcBef>
              <a:buClr>
                <a:srgbClr val="3891A7"/>
              </a:buClr>
            </a:pPr>
            <a:endParaRPr lang="ru-RU" sz="1600" b="1" dirty="0">
              <a:solidFill>
                <a:prstClr val="black"/>
              </a:solidFill>
            </a:endParaRPr>
          </a:p>
          <a:p>
            <a:pPr marL="51435">
              <a:spcBef>
                <a:spcPts val="85"/>
              </a:spcBef>
              <a:spcAft>
                <a:spcPts val="0"/>
              </a:spcAft>
            </a:pPr>
            <a:endParaRPr lang="ru-RU" sz="1600" b="1" dirty="0"/>
          </a:p>
        </p:txBody>
      </p:sp>
    </p:spTree>
    <p:extLst>
      <p:ext uri="{BB962C8B-B14F-4D97-AF65-F5344CB8AC3E}">
        <p14:creationId xmlns:p14="http://schemas.microsoft.com/office/powerpoint/2010/main" val="3073827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728</TotalTime>
  <Words>842</Words>
  <Application>Microsoft Office PowerPoint</Application>
  <PresentationFormat>Экран (4:3)</PresentationFormat>
  <Paragraphs>122</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Солнцестояние</vt:lpstr>
      <vt:lpstr>            </vt:lpstr>
      <vt:lpstr>ОСНОВНЫЕ ИЗМЕНЕНИЯ В ЕГЭ ПО ЛИТЕРАТУРЕ -2022</vt:lpstr>
      <vt:lpstr>ИЗМЕНЕНИЕ В КОДИФИКАТОРЕ ЕГЭ-2022</vt:lpstr>
      <vt:lpstr>Презентация PowerPoint</vt:lpstr>
      <vt:lpstr>ФОРМУЛИРОВКА ЗАДАНИЯ</vt:lpstr>
      <vt:lpstr>ЗАДАНИЕ 12.4.Комментарии</vt:lpstr>
      <vt:lpstr>ОСОБЕННОСТИ НАПИСАНИЯ  СОЧИНЕНИЯ   12.4</vt:lpstr>
      <vt:lpstr>          ОСОБЕННОСТИ НАПИСАНИЯ  СОЧИНЕНИЯ   12.5 Задание 12.5  предлагает новый формат вопросов — «Диалог искусств». Связь литературы с другими видами искусства  </vt:lpstr>
      <vt:lpstr>ОСОБЕННОСТИ НАПИСАНИЯ  СОЧИНЕНИЯ   12.4</vt:lpstr>
      <vt:lpstr>Комментарий выпускника:</vt:lpstr>
      <vt:lpstr>Для кого задание 12.5?</vt:lpstr>
      <vt:lpstr>Писать грамотно –аксиома </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30</cp:revision>
  <dcterms:created xsi:type="dcterms:W3CDTF">2022-01-24T06:01:53Z</dcterms:created>
  <dcterms:modified xsi:type="dcterms:W3CDTF">2022-01-28T10:50:27Z</dcterms:modified>
</cp:coreProperties>
</file>