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77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51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62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51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93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25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30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04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73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59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51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99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9424-1C97-4A01-B605-08F8A5D2444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0B12-3F7A-4C6F-A908-4A331CEAD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09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72819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Детский сад №85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064896" cy="44644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участка старшей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«Экологическая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тропа </a:t>
            </a:r>
            <a:r>
              <a:rPr lang="ru-RU" sz="36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r>
              <a:rPr lang="ru-RU" sz="36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прогулочном участке»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:</a:t>
            </a:r>
          </a:p>
          <a:p>
            <a:pPr algn="r"/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Кумпан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Рыбинск 2017 г.</a:t>
            </a:r>
          </a:p>
          <a:p>
            <a:pPr algn="r"/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6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3224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Экологическая тропа 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Формирование экологической воспитанности детей, активизация мыслительной и поисковой деятельности.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Создание условий, раскрывающих интеллектуальные и творческие способности дошкольников.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7" y="2852936"/>
            <a:ext cx="5544617" cy="3888432"/>
          </a:xfrm>
        </p:spPr>
      </p:pic>
    </p:spTree>
    <p:extLst>
      <p:ext uri="{BB962C8B-B14F-4D97-AF65-F5344CB8AC3E}">
        <p14:creationId xmlns:p14="http://schemas.microsoft.com/office/powerpoint/2010/main" xmlns="" val="30554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8215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Участок поля 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высеяна пшеница для наблюдений и уходом за ней.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994" y="2060575"/>
            <a:ext cx="2285011" cy="40655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994" y="2060575"/>
            <a:ext cx="2285011" cy="4065588"/>
          </a:xfrm>
        </p:spPr>
      </p:pic>
    </p:spTree>
    <p:extLst>
      <p:ext uri="{BB962C8B-B14F-4D97-AF65-F5344CB8AC3E}">
        <p14:creationId xmlns:p14="http://schemas.microsoft.com/office/powerpoint/2010/main" xmlns="" val="27855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980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latin typeface="Times New Roman" pitchFamily="18" charset="0"/>
                <a:cs typeface="Times New Roman" pitchFamily="18" charset="0"/>
              </a:rPr>
              <a:t>Эко - паутина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826768" cy="59766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выявить и обогатить природоведческие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знания детей.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воспитание бережного отношения к природе и потребности в сохранении экологического равновесия в природе.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развитие сообразительности, памяти, логического мышления.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692696"/>
            <a:ext cx="3888432" cy="5472608"/>
          </a:xfrm>
        </p:spPr>
      </p:pic>
    </p:spTree>
    <p:extLst>
      <p:ext uri="{BB962C8B-B14F-4D97-AF65-F5344CB8AC3E}">
        <p14:creationId xmlns:p14="http://schemas.microsoft.com/office/powerpoint/2010/main" xmlns="" val="1076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859216" cy="208823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Главные герои паутины 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паук, муха.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Расширять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представления о способах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передвижения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 питания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насекомых.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элементарно - математических представлений:  количественный счет (прибавление и убавление  насекомых в паутине).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429000"/>
            <a:ext cx="4038600" cy="322388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428999"/>
            <a:ext cx="3528392" cy="3213217"/>
          </a:xfrm>
        </p:spPr>
      </p:pic>
    </p:spTree>
    <p:extLst>
      <p:ext uri="{BB962C8B-B14F-4D97-AF65-F5344CB8AC3E}">
        <p14:creationId xmlns:p14="http://schemas.microsoft.com/office/powerpoint/2010/main" xmlns="" val="40518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Совершенствовать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изобразительную технику рисования на камнях.</a:t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- Пополнять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коллекцию жителей паутины.</a:t>
            </a:r>
            <a:b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132856"/>
            <a:ext cx="4248472" cy="4536504"/>
          </a:xfrm>
        </p:spPr>
      </p:pic>
    </p:spTree>
    <p:extLst>
      <p:ext uri="{BB962C8B-B14F-4D97-AF65-F5344CB8AC3E}">
        <p14:creationId xmlns:p14="http://schemas.microsoft.com/office/powerpoint/2010/main" xmlns="" val="40249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29614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Участок сказки: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Лепка из гипса малых форм. Изготовление и пополнение участка садовыми фигурами - грибов.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Развивать мелкую моторику, расширять кругозор, пополнять словарный запас.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212976"/>
            <a:ext cx="2471750" cy="345638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212976"/>
            <a:ext cx="2664295" cy="3455988"/>
          </a:xfrm>
        </p:spPr>
      </p:pic>
    </p:spTree>
    <p:extLst>
      <p:ext uri="{BB962C8B-B14F-4D97-AF65-F5344CB8AC3E}">
        <p14:creationId xmlns:p14="http://schemas.microsoft.com/office/powerpoint/2010/main" xmlns="" val="20051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90864" cy="1162050"/>
          </a:xfrm>
        </p:spPr>
        <p:txBody>
          <a:bodyPr>
            <a:noAutofit/>
          </a:bodyPr>
          <a:lstStyle/>
          <a:p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Искусственный водоем и его обитатели: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764705"/>
            <a:ext cx="3289666" cy="54006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5184576" cy="53062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уточнять знания детей о жителях искусственного водоема, об их характерных особенностях и приспособленности к окружающей среде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знания по заботе и уходу за искусственным прудом.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7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118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дошкольное образовательное учреждение  Детский сад №85</vt:lpstr>
      <vt:lpstr>Экологическая тропа : - Формирование экологической воспитанности детей, активизация мыслительной и поисковой деятельности. - Создание условий, раскрывающих интеллектуальные и творческие способности дошкольников.</vt:lpstr>
      <vt:lpstr> Участок поля : - высеяна пшеница для наблюдений и уходом за ней. </vt:lpstr>
      <vt:lpstr>  Эко - паутина </vt:lpstr>
      <vt:lpstr>Главные герои паутины : паук, муха. - Расширять представления о способах  передвижения и  питания насекомых. - Развитие элементарно - математических представлений:  количественный счет (прибавление и убавление  насекомых в паутине).  </vt:lpstr>
      <vt:lpstr>- Совершенствовать изобразительную технику рисования на камнях. - Пополнять коллекцию жителей паутины. </vt:lpstr>
      <vt:lpstr>Участок сказки: - Лепка из гипса малых форм. Изготовление и пополнение участка садовыми фигурами - грибов. - Развивать мелкую моторику, расширять кругозор, пополнять словарный запас.   </vt:lpstr>
      <vt:lpstr>Искусственный водоем и его обитатели:</vt:lpstr>
      <vt:lpstr>Приглашаем к сотрудничеству!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2017-11-18T09:22:47Z</dcterms:created>
  <dcterms:modified xsi:type="dcterms:W3CDTF">2019-02-13T10:03:49Z</dcterms:modified>
</cp:coreProperties>
</file>