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</p:sldMasterIdLst>
  <p:notesMasterIdLst>
    <p:notesMasterId r:id="rId21"/>
  </p:notesMasterIdLst>
  <p:sldIdLst>
    <p:sldId id="268" r:id="rId2"/>
    <p:sldId id="284" r:id="rId3"/>
    <p:sldId id="262" r:id="rId4"/>
    <p:sldId id="274" r:id="rId5"/>
    <p:sldId id="285" r:id="rId6"/>
    <p:sldId id="271" r:id="rId7"/>
    <p:sldId id="273" r:id="rId8"/>
    <p:sldId id="263" r:id="rId9"/>
    <p:sldId id="286" r:id="rId10"/>
    <p:sldId id="289" r:id="rId11"/>
    <p:sldId id="275" r:id="rId12"/>
    <p:sldId id="264" r:id="rId13"/>
    <p:sldId id="288" r:id="rId14"/>
    <p:sldId id="276" r:id="rId15"/>
    <p:sldId id="278" r:id="rId16"/>
    <p:sldId id="265" r:id="rId17"/>
    <p:sldId id="287" r:id="rId18"/>
    <p:sldId id="281" r:id="rId19"/>
    <p:sldId id="269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B0"/>
    <a:srgbClr val="1F7083"/>
    <a:srgbClr val="FF33CC"/>
    <a:srgbClr val="9966FF"/>
    <a:srgbClr val="FF9999"/>
    <a:srgbClr val="99FF99"/>
    <a:srgbClr val="FFFF66"/>
    <a:srgbClr val="CC0099"/>
    <a:srgbClr val="FF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65" autoAdjust="0"/>
    <p:restoredTop sz="95094" autoAdjust="0"/>
  </p:normalViewPr>
  <p:slideViewPr>
    <p:cSldViewPr>
      <p:cViewPr>
        <p:scale>
          <a:sx n="77" d="100"/>
          <a:sy n="77" d="100"/>
        </p:scale>
        <p:origin x="-12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1DD96-E6B5-4290-9582-4DDC1E2CCF57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3770-2367-4691-980D-7B918E4BA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39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A3770-2367-4691-980D-7B918E4BA9A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9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6BD74DB-26F2-4E2A-A416-6382E4F93E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9A98A-7385-4509-B958-7F61CA0247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3BF23-3B93-4558-87AA-71477E11E9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79E3-592B-4ACB-9476-AF1DA6D141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B57EAC-7E2D-4BCD-BED1-8916158EC3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1C4C5-16EF-4D33-B8DC-AFBAA2369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EEEEED-EE64-441E-832A-B322CF59A3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8A19F-FED0-4436-B500-0A4CD19649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5F6A8-2A2A-4063-BFA4-EA1E529D4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DA3F5F-AF0A-4E2C-AC08-D09847814B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6219E33-DE4E-49EB-9EC0-840C29B00F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C289336-8C3F-44B4-A0FE-84EBF284DD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88" r:id="rId2"/>
    <p:sldLayoutId id="2147483895" r:id="rId3"/>
    <p:sldLayoutId id="2147483889" r:id="rId4"/>
    <p:sldLayoutId id="2147483896" r:id="rId5"/>
    <p:sldLayoutId id="2147483890" r:id="rId6"/>
    <p:sldLayoutId id="2147483891" r:id="rId7"/>
    <p:sldLayoutId id="2147483897" r:id="rId8"/>
    <p:sldLayoutId id="2147483898" r:id="rId9"/>
    <p:sldLayoutId id="2147483892" r:id="rId10"/>
    <p:sldLayoutId id="214748389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www.maaam.ru/images/photos/medium/article663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14348" y="714356"/>
            <a:ext cx="8072493" cy="5594964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МДОУ детский сад №85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«Центра безопасности в ДОО»</a:t>
            </a:r>
            <a:endParaRPr lang="en-US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Подготовила воспитатель</a:t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Голубева П.М</a:t>
            </a:r>
            <a:endParaRPr lang="en-US" sz="18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085429"/>
              </p:ext>
            </p:extLst>
          </p:nvPr>
        </p:nvGraphicFramePr>
        <p:xfrm>
          <a:off x="467544" y="548680"/>
          <a:ext cx="8429684" cy="2937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8429684"/>
              </a:tblGrid>
              <a:tr h="8946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Атрибуты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с/р игр «Автобус», «Пожарные» - автомобили, автобусы с открытым верхом, съемными крышами, пожарная машина, машина скорой помощи, подъемный кран, набор «железная дорога» (средних размеров), автомобили мелкие; полосатый жезл; руль на подставке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6602" marR="66602" marT="0" marB="0"/>
                </a:tc>
              </a:tr>
              <a:tr h="2556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Бензозаправочная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станция - гараж (для мелких автомобилей)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6602" marR="66602" marT="0" marB="0"/>
                </a:tc>
              </a:tr>
              <a:tr h="2181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Светофор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6602" marR="66602" marT="0" marB="0"/>
                </a:tc>
              </a:tr>
              <a:tr h="232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Макет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зеброй, «островком безопасности», фигурки-человечки (объемные, мелкие)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6602" marR="66602" marT="0" marB="0"/>
                </a:tc>
              </a:tr>
              <a:tr h="2181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Картинки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классификацию транспорта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6602" marR="66602" marT="0" marB="0"/>
                </a:tc>
              </a:tr>
              <a:tr h="2181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Лото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безопасности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6602" marR="66602" marT="0" marB="0"/>
                </a:tc>
              </a:tr>
              <a:tr h="2181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Д/и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«Кто больше знает?», «Собери знаки»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6602" marR="66602" marT="0" marB="0"/>
                </a:tc>
              </a:tr>
              <a:tr h="2181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Фотографии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«Улицы нашего города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», рисунки, схемы.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6602" marR="66602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6602" marR="66602" marT="0" marB="0"/>
                </a:tc>
              </a:tr>
            </a:tbl>
          </a:graphicData>
        </a:graphic>
      </p:graphicFrame>
      <p:pic>
        <p:nvPicPr>
          <p:cNvPr id="3" name="Picture 2" descr="F:\уголк ПДД\DSCF06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808" y="3429000"/>
            <a:ext cx="4424040" cy="33180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246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уголк ПДД\IMG_38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500042"/>
            <a:ext cx="7147120" cy="53578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28926" y="0"/>
            <a:ext cx="40005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Старшая  группа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612845"/>
            <a:ext cx="806489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Безопасное поведение в природе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основы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экологической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культуры и безопасного поведения в природе.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понятия  о  том,  что  в  природе  все  взаимосвязано,  что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 должен нарушать эту взаимосвязь, чтобы не навредить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животному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растительному миру.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Знакомить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явлениями неживой природы (гроза, гром, молния,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радуга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), с правилами поведения при грозе.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Знакомить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детей с правилами оказания первой помощи при ушибах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укусах насекомых.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636912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Безопасность собственной жизнедеятельности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Закреплять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основы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безопасности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жизнедеятельности человека.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Продолжать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знакомить с правилами безопасного поведения во время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игр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разное время года (купание в водоемах, катание на велосипеде,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санках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коньках, лыжах и др.).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Расширять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знания об источниках опасности в быту (электроприборы,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газовая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плита, утюг и др.).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Закреплять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навыки безопасного пользования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бытовыми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предметами.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Уточнять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знания  детей  о  работе  пожарных,  о  причинах  пожаров,  об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элементарных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правилах  поведения  во  время  пожара.  Знакомить  с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работой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службы  спасения — МЧС.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Закреплять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знания  о  том,  что  в  случае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необходимости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взрослые звонят по телефонам «01», «02», «03».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умение обращаться за помощью к взрослым.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Учить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называть свое имя, фамилию, возраст, домашний адрес, телефон.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                                                   </a:t>
            </a:r>
            <a:endParaRPr lang="ru-RU" sz="1200" smtClean="0"/>
          </a:p>
        </p:txBody>
      </p:sp>
      <p:sp>
        <p:nvSpPr>
          <p:cNvPr id="7" name="TextBox 6"/>
          <p:cNvSpPr txBox="1"/>
          <p:nvPr/>
        </p:nvSpPr>
        <p:spPr>
          <a:xfrm>
            <a:off x="2928926" y="0"/>
            <a:ext cx="40005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Старшая  группа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980728"/>
            <a:ext cx="864399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 старшей группе ребята</a:t>
            </a:r>
            <a:r>
              <a:rPr lang="ru-RU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узнают о дорожном движении много нового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Именно в этом возрасте происходит знакомство с такими большими и сложными темами, как «Перекрёсток», «Дорожные знаки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Следовательно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в уголке безопасности дорожного движения </a:t>
            </a:r>
            <a:r>
              <a:rPr lang="ru-RU" sz="16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должны появиться:</a:t>
            </a: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Макет перекрёстка. Желательно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чтобы этот макет был со съёмными предметами, тогда дети сами смогут моделировать улицу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Также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необходим набор дорожных знаков, в который обязательно входят такие дорожные знаки,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как: </a:t>
            </a:r>
            <a:r>
              <a:rPr lang="ru-RU" sz="16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информационно-указательные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«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Пешеходный переход», «Подземный пешеходный переход», «Место остановки автобуса и (или) троллейбуса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»;       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предупреждающие </a:t>
            </a:r>
            <a:r>
              <a:rPr lang="ru-RU" sz="16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знаки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«Дети»;</a:t>
            </a:r>
          </a:p>
          <a:p>
            <a:pPr algn="just"/>
            <a:r>
              <a:rPr lang="ru-RU" sz="16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запрещающие знаки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«Движение пешеходов запрещено», «Движение на велосипедах запрещено»;</a:t>
            </a:r>
          </a:p>
          <a:p>
            <a:pPr algn="just"/>
            <a:r>
              <a:rPr lang="ru-RU" sz="16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предписывающие знаки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«Пешеходная дорожка», «Велосипедная дорожка»;</a:t>
            </a:r>
          </a:p>
          <a:p>
            <a:pPr algn="just"/>
            <a:r>
              <a:rPr lang="ru-RU" sz="16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знаки приоритета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«Главная дорога», «Уступи дорогу»;</a:t>
            </a:r>
          </a:p>
          <a:p>
            <a:pPr algn="just"/>
            <a:r>
              <a:rPr lang="ru-RU" sz="16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знаки сервиса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«Больница», «Телефон», «Пункт питания».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Хорошо иметь мелкие знаки на подставках, для работы с макетом, и более крупные знаки на подставках для творческих, ролевых игр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u="sng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6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Дидактические </a:t>
            </a:r>
            <a:r>
              <a:rPr lang="ru-RU" sz="16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игры: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«О чём говорят знаки?», «Угадай знак», «Где спрятался знак?», «Перекрёсток», «Наша улица»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Кроме того,  детей старшей группы знакомят с работой регулировщика. Значит, в уголке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ПДД           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должны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быть схемы жестов регулировщика, дидактическая игра «Что говорит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жезл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?», атрибуты инспектора ДПС: жезл, фуражка.</a:t>
            </a:r>
            <a:endParaRPr lang="ru-RU" sz="16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571559"/>
            <a:ext cx="2932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Безопасность  на  дорогах.</a:t>
            </a:r>
          </a:p>
        </p:txBody>
      </p:sp>
    </p:spTree>
    <p:extLst>
      <p:ext uri="{BB962C8B-B14F-4D97-AF65-F5344CB8AC3E}">
        <p14:creationId xmlns:p14="http://schemas.microsoft.com/office/powerpoint/2010/main" val="232688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/>
              <a:t>                                                   </a:t>
            </a:r>
            <a:endParaRPr lang="ru-RU" sz="1200" smtClean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496458"/>
              </p:ext>
            </p:extLst>
          </p:nvPr>
        </p:nvGraphicFramePr>
        <p:xfrm>
          <a:off x="214282" y="142852"/>
          <a:ext cx="8614176" cy="42494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614176"/>
              </a:tblGrid>
              <a:tr h="2724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Иллюстрации по правилам безопасности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  <a:tr h="2724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Картотека поговорок и пословиц о безопасности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  <a:tr h="9552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Атрибуты для с/р игр «Трамвай», «Автобус», «Спасатели», «Улица» (жезл, фуражки, шапочки – машины, бинокль/подзорная труба, грузовик, автомобили разного назначения, корабль, лодка, самолет, вертолет (средних размеров); автомобили мелкие (легковые, гоночные, грузовички и др.), гараж/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бензозаправка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(сборно-разборная)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  <a:tr h="2724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Лото «Основы безопасности»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  <a:tr h="2788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Иллюстративный материал с особенностями движения крупно и малогабаритного транспорта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Иллюстрации транспортных средств - больших, грузовых автомобилей, автобуса, троллейбуса и легковых автомобилей, мотоциклов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  <a:tr h="2724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Макет «На перекрестке»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  <a:tr h="2275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Макет города (части города, местности); план участка детского сада, улицы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  <a:tr h="2724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Карты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поселка (части поселка,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местности)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  <a:tr h="8174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Наборы открыток или репродукций с видами, достопримечательностями родного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поселка, местности.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6621" marR="46621" marT="0" marB="0">
                    <a:solidFill>
                      <a:schemeClr val="accent4">
                        <a:lumMod val="40000"/>
                        <a:lumOff val="60000"/>
                        <a:alpha val="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9" name="Picture 2" descr="Здоровьесбережение в игровой деятельности - Красивый детский сад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857488" y="4000504"/>
            <a:ext cx="3963048" cy="25453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:\уголк ПДД\DSCF069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52"/>
            <a:ext cx="8128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71670" y="142852"/>
            <a:ext cx="57150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Подготовительная   группа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6516" y="692696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Безопасное поведение в природе.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основы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экологической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культуры.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Продолжать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знакомить с правилами поведения на природе.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-Знакомить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Красной книгой, с отдельными представителями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животного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растительного мира, занесенными в нее.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Уточнять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расширять представления о таких явлениях природы, как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гроза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 гром,  молния,  радуга,  ураган,  знакомить  с  правилами  поведения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этих условиях.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420888"/>
            <a:ext cx="84539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Безопасность собственной жизнедеятельности.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представления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  том,  что  полезные  и  необходимые  бытовые  предметы  при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неумелом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обращении могут причинить вред и стать причиной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беды.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Закреплять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правила безопасного обращения с бытовыми предметами.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Закреплять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правила  безопасного  поведения  во  время  игр  в  разное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время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года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Подвести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детей к пониманию необходимости соблюдать меры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предосторожности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учить оценивать свои возможности по преодолению опасности.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 детей навыки поведения в ситуациях: «Один дома»,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Потерялся»,  «Заблудился».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умение  обращаться  за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помощью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взрослым.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Расширять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знания  детей  о  работе  МЧС,  пожарной  службы,  службы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скорой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помощи.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Уточнять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знания  о  работе  пожарных,  правилах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поведения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  пожаре.  Закреплять  знания  о  том,  что  в  случае  необходимости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взрослые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звонят по телефонам «01», «02», «03».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Закреплять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умение называть свое имя, фамилию, возраст, домашний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адрес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телефон.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71670" y="142852"/>
            <a:ext cx="57150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Подготовительная   группа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 descr="http://im0-tub-ru.yandex.net/i?id=56165cd343b25aa5a140b68f3d5030d7-54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3968" y="3609459"/>
            <a:ext cx="3997265" cy="29979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4984" y="683404"/>
            <a:ext cx="3039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Безопасность  на  дорогах</a:t>
            </a:r>
            <a:r>
              <a:rPr lang="ru-RU" dirty="0"/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052736"/>
            <a:ext cx="84249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Систематизировать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знания  детей  об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устройстве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улицы,  о  дорожном  движении.  Знакомить  с  понятиями  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площадь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», «бульвар», «проспект».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Продолжать знакомить с дорожными знаками — предупреждающими,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запрещающими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информационно-указательными.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Подводить  детей  к  осознанию  необходимости  соблюдать  правила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дорожного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Расширять представления детей о работе ГИБДД.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Воспитывать культуру поведения на улице и в общественном транспорте.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Развивать  свободную  ориентировку  в  пределах  ближайшей  к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детскому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саду  местности.  Формировать  умение  находить  дорогу  из  дома  в 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детский сад на схеме местности.</a:t>
            </a:r>
          </a:p>
        </p:txBody>
      </p:sp>
    </p:spTree>
    <p:extLst>
      <p:ext uri="{BB962C8B-B14F-4D97-AF65-F5344CB8AC3E}">
        <p14:creationId xmlns:p14="http://schemas.microsoft.com/office/powerpoint/2010/main" val="235411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:\уголк ПДД\IMG_38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47654"/>
            <a:ext cx="7528301" cy="56436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image_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75" y="1138238"/>
            <a:ext cx="5572125" cy="571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0" y="357166"/>
            <a:ext cx="4857752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Будьте внимательны и осторожны на дороге!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484784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Безопасное поведение в природе.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Знакомить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элементарными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правилами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безопасного поведения в природе (не подходить к незнакомым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животным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не гладить их, не дразнить; не рвать и не брать в рот растения и пр.).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915960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Безопасность  собственной  жизнедеятельности. 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Знакомить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предметным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миром и правилами безопасного обращения с предметами.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Знакомить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понятиями «можно — нельзя», «опасно».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представления о правилах безопасного поведения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играх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песком и водой (воду не пить, песком не бросаться и т.д.).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488" y="404664"/>
            <a:ext cx="39290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младшая </a:t>
            </a: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</a:p>
        </p:txBody>
      </p:sp>
    </p:spTree>
    <p:extLst>
      <p:ext uri="{BB962C8B-B14F-4D97-AF65-F5344CB8AC3E}">
        <p14:creationId xmlns:p14="http://schemas.microsoft.com/office/powerpoint/2010/main" val="217538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5214942" y="-642966"/>
            <a:ext cx="3929058" cy="96332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ru-RU" sz="40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sz="4000" dirty="0">
              <a:solidFill>
                <a:srgbClr val="FF3300"/>
              </a:solidFill>
            </a:endParaRPr>
          </a:p>
        </p:txBody>
      </p:sp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-3916363" y="-142875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971550" y="2011363"/>
            <a:ext cx="2889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ru-RU"/>
          </a:p>
          <a:p>
            <a:pPr algn="ctr">
              <a:buFontTx/>
              <a:buChar char="-"/>
            </a:pPr>
            <a:endParaRPr lang="ru-RU"/>
          </a:p>
          <a:p>
            <a:pPr algn="ctr"/>
            <a:endParaRPr lang="ru-RU"/>
          </a:p>
          <a:p>
            <a:pPr algn="ctr"/>
            <a:endParaRPr lang="ru-RU">
              <a:solidFill>
                <a:schemeClr val="tx2"/>
              </a:solidFill>
            </a:endParaRPr>
          </a:p>
          <a:p>
            <a:pPr algn="ctr" eaLnBrk="0" hangingPunct="0"/>
            <a:endParaRPr lang="ru-RU">
              <a:latin typeface="Arial" charset="0"/>
            </a:endParaRPr>
          </a:p>
        </p:txBody>
      </p:sp>
      <p:sp>
        <p:nvSpPr>
          <p:cNvPr id="13320" name="TextBox 7"/>
          <p:cNvSpPr txBox="1">
            <a:spLocks noChangeArrowheads="1"/>
          </p:cNvSpPr>
          <p:nvPr/>
        </p:nvSpPr>
        <p:spPr bwMode="auto">
          <a:xfrm>
            <a:off x="-285750" y="5143500"/>
            <a:ext cx="49291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Arial" charset="0"/>
              <a:cs typeface="Arial" charset="0"/>
            </a:endParaRPr>
          </a:p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857488" y="214290"/>
            <a:ext cx="39290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младшая </a:t>
            </a: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</a:p>
        </p:txBody>
      </p:sp>
      <p:pic>
        <p:nvPicPr>
          <p:cNvPr id="3074" name="Picture 2" descr="D:\Мама\транспорт\svetofor.jpg"/>
          <p:cNvPicPr>
            <a:picLocks noChangeAspect="1" noChangeArrowheads="1"/>
          </p:cNvPicPr>
          <p:nvPr/>
        </p:nvPicPr>
        <p:blipFill>
          <a:blip r:embed="rId2"/>
          <a:srcRect l="15686" r="23529"/>
          <a:stretch>
            <a:fillRect/>
          </a:stretch>
        </p:blipFill>
        <p:spPr bwMode="auto">
          <a:xfrm>
            <a:off x="142844" y="1500174"/>
            <a:ext cx="2214578" cy="3643338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357422" y="1214422"/>
            <a:ext cx="650084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В первой младшей группе дети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знакомятся с  транспортными средствами: грузовым и легковым автомобилями, общественным транспортом. Определяют, из каких частей состоят машины. Обучаться различать красный и зелёный цвета.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Следовательно, 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в игровом уголке должны быть: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Набор транспортных средств.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Иллюстрации с изображением транспортных средств.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Кружки красного и зелёного цвета, макет пешеходного светофора.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Атрибуты к сюжетно-ролевой игре «Транспорт» (разноцветные рули, шапочки разных видов машин, нагрудные знаки и т.д.)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Атрибуты для игры в гараж - различные машины, набор инструментов (гаечный ключ, молоточек, отвёртки, насос, шланг).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Атрибуты для игры «Водитель и автомобиль», «Автомобили и светофоры».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Строительный материал для постройки домиков, машин.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Дидактические игры «Собери машину» (из 4-х частей), «Поставь машину в гараж», «Светофор».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уголк ПДД\IMG_0664.JPG"/>
          <p:cNvPicPr>
            <a:picLocks noChangeAspect="1" noChangeArrowheads="1"/>
          </p:cNvPicPr>
          <p:nvPr/>
        </p:nvPicPr>
        <p:blipFill>
          <a:blip r:embed="rId2"/>
          <a:srcRect l="8133"/>
          <a:stretch>
            <a:fillRect/>
          </a:stretch>
        </p:blipFill>
        <p:spPr bwMode="auto">
          <a:xfrm>
            <a:off x="1500166" y="285728"/>
            <a:ext cx="7262810" cy="59293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8926" y="214290"/>
            <a:ext cx="40005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младшая </a:t>
            </a: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920621"/>
            <a:ext cx="80648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Безопасное  поведение  в  природе. 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Формировать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представления  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простейших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взаимосвязях  в  живой  и  неживой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природе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Знакомить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правилами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поведения в природе (не рвать без надобности растения, не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ломать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ветки деревьев, не трогать животных и др.).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5556" y="2348880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Безопасность  собственной  жизнедеятельности.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Знакомить  с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источниками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опасности дома (горячая плита, утюг и др.).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навыки безопасного передвижения в помещении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осторожно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спускаться и подниматься по лестнице, держась за перила;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открывать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закрывать двери, держась за дверную ручку).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умение соблюдать правила в играх с мелкими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предметами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(не засовывать предметы в ухо, нос; не брать их в рот).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Развивать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умение обращаться за помощью к взрослым.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Развивать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умение соблюдать правила безопасности в играх с песком,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водой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снегом. </a:t>
            </a:r>
          </a:p>
        </p:txBody>
      </p:sp>
    </p:spTree>
    <p:extLst>
      <p:ext uri="{BB962C8B-B14F-4D97-AF65-F5344CB8AC3E}">
        <p14:creationId xmlns:p14="http://schemas.microsoft.com/office/powerpoint/2010/main" val="277886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5214942" y="-642966"/>
            <a:ext cx="3929058" cy="96332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ru-RU" sz="40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sz="4000" dirty="0">
              <a:solidFill>
                <a:srgbClr val="FF3300"/>
              </a:solidFill>
            </a:endParaRPr>
          </a:p>
        </p:txBody>
      </p:sp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-3916363" y="-142875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971550" y="2011363"/>
            <a:ext cx="2889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ru-RU"/>
          </a:p>
          <a:p>
            <a:pPr algn="ctr">
              <a:buFontTx/>
              <a:buChar char="-"/>
            </a:pPr>
            <a:endParaRPr lang="ru-RU"/>
          </a:p>
          <a:p>
            <a:pPr algn="ctr"/>
            <a:endParaRPr lang="ru-RU"/>
          </a:p>
          <a:p>
            <a:pPr algn="ctr"/>
            <a:endParaRPr lang="ru-RU">
              <a:solidFill>
                <a:schemeClr val="tx2"/>
              </a:solidFill>
            </a:endParaRPr>
          </a:p>
          <a:p>
            <a:pPr algn="ctr" eaLnBrk="0" hangingPunct="0"/>
            <a:endParaRPr lang="ru-RU">
              <a:latin typeface="Arial" charset="0"/>
            </a:endParaRPr>
          </a:p>
        </p:txBody>
      </p:sp>
      <p:sp>
        <p:nvSpPr>
          <p:cNvPr id="13320" name="TextBox 7"/>
          <p:cNvSpPr txBox="1">
            <a:spLocks noChangeArrowheads="1"/>
          </p:cNvSpPr>
          <p:nvPr/>
        </p:nvSpPr>
        <p:spPr bwMode="auto">
          <a:xfrm>
            <a:off x="-285750" y="5143500"/>
            <a:ext cx="49291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Arial" charset="0"/>
              <a:cs typeface="Arial" charset="0"/>
            </a:endParaRPr>
          </a:p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936169" y="116632"/>
            <a:ext cx="40005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младшая </a:t>
            </a: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37749" y="651116"/>
            <a:ext cx="80724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Безопасность  на  дорогах.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второй младшей группе дети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продолжают работу по распознаванию транспортных средств, знакомятся с правилами поведения в общественном транспорте, закрепляют умение различать красный, жёлтый, зелёный цвета, знакомятся с понятиями «тротуар» и «проезжая часть».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Поэтому, к предметам, имеющимся в уголке безопасности дорожного движения первой младшей группы,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следует добавить: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71934" y="2959440"/>
            <a:ext cx="4572000" cy="32932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Дорожный знак особых предписаний «место остановки автобуса или троллейбуса». </a:t>
            </a:r>
            <a:endParaRPr lang="ru-RU" sz="16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Картинки для игры на классификацию видов транспорта «На чём едут пассажиры», «Найти такую же картинку».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Игрушки (мелкие машинки, макеты домов, строитель) для игры «Улица города».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Атрибуты к сюжетно-ролевой игре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«Транспорт».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Простейший макет улицы (желательно крупный), где обозначены тротуар и проезжая часть.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Макет транспортного светофора (плоскостной).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i-main-pic" descr="Картинка 50 из 10308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04238" y="2945171"/>
            <a:ext cx="342902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уголк ПДД\DSC_0098.jpg"/>
          <p:cNvPicPr>
            <a:picLocks noChangeAspect="1" noChangeArrowheads="1"/>
          </p:cNvPicPr>
          <p:nvPr/>
        </p:nvPicPr>
        <p:blipFill>
          <a:blip r:embed="rId2"/>
          <a:srcRect l="13692" r="11856"/>
          <a:stretch>
            <a:fillRect/>
          </a:stretch>
        </p:blipFill>
        <p:spPr bwMode="auto">
          <a:xfrm>
            <a:off x="1785918" y="285728"/>
            <a:ext cx="6215106" cy="5572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28926" y="214290"/>
            <a:ext cx="40005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692696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Безопасное  поведение  в  природе.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знакомить  с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многообразием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животного  и  растительного  мира,  с  явлениями  неживой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природы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Формировать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элементарные  представления  о  способах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взаимодействия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животными и растениями, о правилах поведения в природе. 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понятия:  «съедобное»,  «несъедобное»,  «лекарственные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растения».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Знакомить с опасными насекомыми и ядовитыми растениями.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001020"/>
            <a:ext cx="8208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Безопасность  собственной  жизнедеятельности.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Знакомить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правилами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безопасного  поведения  во  время  игр.  Рассказывать  о  ситуациях,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опасных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для жизни и здоровья.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Знакомить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 назначением,  работой  и  правилами  пользования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бытовыми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электроприборами (пылесос, электрочайник, утюг и др.).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Закреплять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умение пользоваться столовыми приборами (вилка, нож),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ножницами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Знакомить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правилами езды на велосипеде.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Знакомить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правилами поведения с незнакомыми людьми.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Рассказывать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детям  о  работе  пожарных,  причинах  возникновения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пожаров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правилах поведения при пожаре.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28926" y="214290"/>
            <a:ext cx="40005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73138" y="783079"/>
            <a:ext cx="28427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Безопасность на дорогах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02807" y="1152411"/>
            <a:ext cx="83372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Развивать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наблюдательность, умение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ориентироваться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помещении и на участке детского сада, в ближайшей местности.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Продолжать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знакомить  с  понятиями  «улица»,  «дорога»,  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перекресток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»,  «остановка  общественного  транспорта»  и  элементарными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правилами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поведения на улице. Подводить детей к осознанию необходимости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соблюдать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правила дорожного движения.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Уточнять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знания детей о назначении светофора и работе полицейского.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Знакомить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различными видами городского транспорта,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особенностями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их  внешнего  вида  и  назначения  («Скорая  помощь»,  «Пожарная»,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машина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МЧС, «Полиция», трамвай, троллейбус, автобус).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Знакомить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 знаками дорожного движения «Пешеходный переход», 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«Остановка общественного транспорта».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навыки культурного поведения в общественном транспорте. </a:t>
            </a:r>
          </a:p>
        </p:txBody>
      </p:sp>
    </p:spTree>
    <p:extLst>
      <p:ext uri="{BB962C8B-B14F-4D97-AF65-F5344CB8AC3E}">
        <p14:creationId xmlns:p14="http://schemas.microsoft.com/office/powerpoint/2010/main" val="39704988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</TotalTime>
  <Words>1430</Words>
  <Application>Microsoft Office PowerPoint</Application>
  <PresentationFormat>Экран (4:3)</PresentationFormat>
  <Paragraphs>160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Презентация PowerPoint</vt:lpstr>
      <vt:lpstr>Презентация PowerPoint</vt:lpstr>
      <vt:lpstr>  </vt:lpstr>
      <vt:lpstr>Презентация PowerPoint</vt:lpstr>
      <vt:lpstr>Презентация PowerPoint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Презентация по теме: «Оформление и использование в работе с детьми младшего и старшего дошкольного возраста информационного уголка безопасности дорожного движения»</dc:title>
  <dc:creator>Lena</dc:creator>
  <cp:lastModifiedBy>Полина</cp:lastModifiedBy>
  <cp:revision>55</cp:revision>
  <dcterms:created xsi:type="dcterms:W3CDTF">2011-11-11T20:21:24Z</dcterms:created>
  <dcterms:modified xsi:type="dcterms:W3CDTF">2022-01-17T16:22:49Z</dcterms:modified>
</cp:coreProperties>
</file>