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0"/>
  </p:notesMasterIdLst>
  <p:sldIdLst>
    <p:sldId id="256" r:id="rId2"/>
    <p:sldId id="263" r:id="rId3"/>
    <p:sldId id="257" r:id="rId4"/>
    <p:sldId id="260" r:id="rId5"/>
    <p:sldId id="258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DC83F3AF-6694-496E-B8AC-F2D7068EEF01}">
          <p14:sldIdLst>
            <p14:sldId id="256"/>
            <p14:sldId id="263"/>
            <p14:sldId id="257"/>
            <p14:sldId id="260"/>
            <p14:sldId id="258"/>
            <p14:sldId id="259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A570A0-0589-4EB5-A094-211BFE68608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B2ABD8-6E52-46EC-90C5-5249D8C6AD35}">
      <dgm:prSet phldrT="[Текст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Ц</a:t>
          </a:r>
          <a:r>
            <a:rPr lang="en-US" dirty="0" smtClean="0"/>
            <a:t>I</a:t>
          </a:r>
          <a:r>
            <a:rPr lang="ru-RU" dirty="0" err="1" smtClean="0"/>
            <a:t>ыхугъэ</a:t>
          </a:r>
          <a:endParaRPr lang="ru-RU" dirty="0"/>
        </a:p>
      </dgm:t>
    </dgm:pt>
    <dgm:pt modelId="{C9090D9D-B24D-46AE-BFF8-1C1644F609ED}" type="parTrans" cxnId="{9A1F7BAC-079B-4B80-AAC8-CFC12FACC23A}">
      <dgm:prSet/>
      <dgm:spPr/>
      <dgm:t>
        <a:bodyPr/>
        <a:lstStyle/>
        <a:p>
          <a:endParaRPr lang="ru-RU"/>
        </a:p>
      </dgm:t>
    </dgm:pt>
    <dgm:pt modelId="{7D48C1BA-E6D6-4533-9070-227F1397FC81}" type="sibTrans" cxnId="{9A1F7BAC-079B-4B80-AAC8-CFC12FACC23A}">
      <dgm:prSet/>
      <dgm:spPr/>
      <dgm:t>
        <a:bodyPr/>
        <a:lstStyle/>
        <a:p>
          <a:endParaRPr lang="ru-RU"/>
        </a:p>
      </dgm:t>
    </dgm:pt>
    <dgm:pt modelId="{34A79BDD-BAC6-4F0F-9C97-FD229DD46ABA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 smtClean="0"/>
            <a:t>хьэтыр</a:t>
          </a:r>
          <a:endParaRPr lang="ru-RU" dirty="0"/>
        </a:p>
      </dgm:t>
    </dgm:pt>
    <dgm:pt modelId="{64AB9A37-CB98-4ABD-80E3-F584D33CC8DF}" type="parTrans" cxnId="{A1D82678-19B4-43D6-A56F-8775FDEEBDCD}">
      <dgm:prSet/>
      <dgm:spPr/>
      <dgm:t>
        <a:bodyPr/>
        <a:lstStyle/>
        <a:p>
          <a:endParaRPr lang="ru-RU"/>
        </a:p>
      </dgm:t>
    </dgm:pt>
    <dgm:pt modelId="{8699E1B9-87D3-473D-B207-0BCD23AF35F2}" type="sibTrans" cxnId="{A1D82678-19B4-43D6-A56F-8775FDEEBDCD}">
      <dgm:prSet/>
      <dgm:spPr/>
      <dgm:t>
        <a:bodyPr/>
        <a:lstStyle/>
        <a:p>
          <a:endParaRPr lang="ru-RU"/>
        </a:p>
      </dgm:t>
    </dgm:pt>
    <dgm:pt modelId="{AB2A6CAD-79BE-4AA0-AA29-CF7664623629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 smtClean="0"/>
            <a:t>псапэ</a:t>
          </a:r>
          <a:endParaRPr lang="ru-RU" dirty="0"/>
        </a:p>
      </dgm:t>
    </dgm:pt>
    <dgm:pt modelId="{107F04AF-C651-4078-A07A-60706F16294B}" type="parTrans" cxnId="{FED4BB0E-EB71-432D-B95A-A24B73C11345}">
      <dgm:prSet/>
      <dgm:spPr/>
      <dgm:t>
        <a:bodyPr/>
        <a:lstStyle/>
        <a:p>
          <a:endParaRPr lang="ru-RU"/>
        </a:p>
      </dgm:t>
    </dgm:pt>
    <dgm:pt modelId="{7EB028B4-E91B-4BFE-8FA2-F677D4426DEF}" type="sibTrans" cxnId="{FED4BB0E-EB71-432D-B95A-A24B73C11345}">
      <dgm:prSet/>
      <dgm:spPr/>
      <dgm:t>
        <a:bodyPr/>
        <a:lstStyle/>
        <a:p>
          <a:endParaRPr lang="ru-RU"/>
        </a:p>
      </dgm:t>
    </dgm:pt>
    <dgm:pt modelId="{D94E5D37-D63D-4349-AE24-24ECDD6DCD7E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гущ</a:t>
          </a:r>
          <a:r>
            <a:rPr lang="en-US" dirty="0" smtClean="0"/>
            <a:t>I</a:t>
          </a:r>
          <a:r>
            <a:rPr lang="ru-RU" dirty="0" err="1" smtClean="0"/>
            <a:t>эгъу</a:t>
          </a:r>
          <a:endParaRPr lang="ru-RU" dirty="0"/>
        </a:p>
      </dgm:t>
    </dgm:pt>
    <dgm:pt modelId="{87630F64-1F13-4FC5-AB07-6C9A1496E430}" type="parTrans" cxnId="{C1084FF7-E5A8-4456-BC5A-9EADBF1DE81D}">
      <dgm:prSet/>
      <dgm:spPr/>
      <dgm:t>
        <a:bodyPr/>
        <a:lstStyle/>
        <a:p>
          <a:endParaRPr lang="ru-RU"/>
        </a:p>
      </dgm:t>
    </dgm:pt>
    <dgm:pt modelId="{8B41E3F0-1A37-4D78-ADB7-C14E6DBEF6DF}" type="sibTrans" cxnId="{C1084FF7-E5A8-4456-BC5A-9EADBF1DE81D}">
      <dgm:prSet/>
      <dgm:spPr/>
      <dgm:t>
        <a:bodyPr/>
        <a:lstStyle/>
        <a:p>
          <a:endParaRPr lang="ru-RU"/>
        </a:p>
      </dgm:t>
    </dgm:pt>
    <dgm:pt modelId="{47BC8DA4-08BD-4D75-9C76-722D3A639AC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 smtClean="0"/>
            <a:t>гулъытэ</a:t>
          </a:r>
          <a:endParaRPr lang="ru-RU" dirty="0"/>
        </a:p>
      </dgm:t>
    </dgm:pt>
    <dgm:pt modelId="{DBC95081-B0AC-48AA-B54C-83FD67B36E1A}" type="parTrans" cxnId="{EEED107A-A075-4E04-9C81-BBF4DF764FDD}">
      <dgm:prSet/>
      <dgm:spPr/>
      <dgm:t>
        <a:bodyPr/>
        <a:lstStyle/>
        <a:p>
          <a:endParaRPr lang="ru-RU"/>
        </a:p>
      </dgm:t>
    </dgm:pt>
    <dgm:pt modelId="{56749D14-260A-4685-B42C-3EF74B10119A}" type="sibTrans" cxnId="{EEED107A-A075-4E04-9C81-BBF4DF764FDD}">
      <dgm:prSet/>
      <dgm:spPr/>
      <dgm:t>
        <a:bodyPr/>
        <a:lstStyle/>
        <a:p>
          <a:endParaRPr lang="ru-RU"/>
        </a:p>
      </dgm:t>
    </dgm:pt>
    <dgm:pt modelId="{1D43C6B5-C9E2-4B32-A3AF-022AFA4F15B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 smtClean="0"/>
            <a:t>зэхэщ</a:t>
          </a:r>
          <a:r>
            <a:rPr lang="en-US" dirty="0" smtClean="0"/>
            <a:t>I</a:t>
          </a:r>
          <a:r>
            <a:rPr lang="ru-RU" dirty="0" err="1" smtClean="0"/>
            <a:t>ык</a:t>
          </a:r>
          <a:r>
            <a:rPr lang="en-US" dirty="0" smtClean="0"/>
            <a:t>I</a:t>
          </a:r>
          <a:endParaRPr lang="ru-RU" dirty="0"/>
        </a:p>
      </dgm:t>
    </dgm:pt>
    <dgm:pt modelId="{20780DAE-1DEE-4B33-8673-09C8FE605B08}" type="parTrans" cxnId="{C17E398E-7C90-4D81-AA57-06163FBCD4E3}">
      <dgm:prSet/>
      <dgm:spPr/>
      <dgm:t>
        <a:bodyPr/>
        <a:lstStyle/>
        <a:p>
          <a:endParaRPr lang="ru-RU"/>
        </a:p>
      </dgm:t>
    </dgm:pt>
    <dgm:pt modelId="{B40CE17C-1A05-40E8-9104-049C14F8DB39}" type="sibTrans" cxnId="{C17E398E-7C90-4D81-AA57-06163FBCD4E3}">
      <dgm:prSet/>
      <dgm:spPr/>
      <dgm:t>
        <a:bodyPr/>
        <a:lstStyle/>
        <a:p>
          <a:endParaRPr lang="ru-RU"/>
        </a:p>
      </dgm:t>
    </dgm:pt>
    <dgm:pt modelId="{C28F94FE-B0E8-4041-BD34-51349094624B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ф</a:t>
          </a:r>
          <a:r>
            <a:rPr lang="en-US" dirty="0" smtClean="0"/>
            <a:t>I</a:t>
          </a:r>
          <a:r>
            <a:rPr lang="ru-RU" dirty="0" err="1" smtClean="0"/>
            <a:t>ыщ</a:t>
          </a:r>
          <a:r>
            <a:rPr lang="en-US" dirty="0" smtClean="0"/>
            <a:t>I</a:t>
          </a:r>
          <a:r>
            <a:rPr lang="ru-RU" dirty="0" smtClean="0"/>
            <a:t>э</a:t>
          </a:r>
          <a:endParaRPr lang="ru-RU" dirty="0"/>
        </a:p>
      </dgm:t>
    </dgm:pt>
    <dgm:pt modelId="{15C0BAF8-5A11-48B3-A4B8-6F15E3DF8AA6}" type="parTrans" cxnId="{47C3F6C5-E83E-4055-93F0-8F8C1E2C945B}">
      <dgm:prSet/>
      <dgm:spPr/>
      <dgm:t>
        <a:bodyPr/>
        <a:lstStyle/>
        <a:p>
          <a:endParaRPr lang="ru-RU"/>
        </a:p>
      </dgm:t>
    </dgm:pt>
    <dgm:pt modelId="{6FD1E72A-4224-49D9-84AC-6D97CE83B058}" type="sibTrans" cxnId="{47C3F6C5-E83E-4055-93F0-8F8C1E2C945B}">
      <dgm:prSet/>
      <dgm:spPr/>
      <dgm:t>
        <a:bodyPr/>
        <a:lstStyle/>
        <a:p>
          <a:endParaRPr lang="ru-RU"/>
        </a:p>
      </dgm:t>
    </dgm:pt>
    <dgm:pt modelId="{5BA41AD2-74C1-42A7-BC9B-3A2699514ADC}" type="pres">
      <dgm:prSet presAssocID="{E9A570A0-0589-4EB5-A094-211BFE68608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F9EDB9-3768-4A72-9A4E-5B745F278520}" type="pres">
      <dgm:prSet presAssocID="{03B2ABD8-6E52-46EC-90C5-5249D8C6AD35}" presName="root1" presStyleCnt="0"/>
      <dgm:spPr/>
    </dgm:pt>
    <dgm:pt modelId="{D67F3869-5B94-4622-9A8D-3A79624A49A6}" type="pres">
      <dgm:prSet presAssocID="{03B2ABD8-6E52-46EC-90C5-5249D8C6AD35}" presName="LevelOneTextNode" presStyleLbl="node0" presStyleIdx="0" presStyleCnt="1" custScaleX="2050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02B5B8-E78D-4E94-984C-BA4E2257A1EF}" type="pres">
      <dgm:prSet presAssocID="{03B2ABD8-6E52-46EC-90C5-5249D8C6AD35}" presName="level2hierChild" presStyleCnt="0"/>
      <dgm:spPr/>
    </dgm:pt>
    <dgm:pt modelId="{A5602ACA-79CD-4D9F-9DEF-ACBC0AF2640F}" type="pres">
      <dgm:prSet presAssocID="{64AB9A37-CB98-4ABD-80E3-F584D33CC8DF}" presName="conn2-1" presStyleLbl="parChTrans1D2" presStyleIdx="0" presStyleCnt="6"/>
      <dgm:spPr/>
      <dgm:t>
        <a:bodyPr/>
        <a:lstStyle/>
        <a:p>
          <a:endParaRPr lang="ru-RU"/>
        </a:p>
      </dgm:t>
    </dgm:pt>
    <dgm:pt modelId="{8CA8780B-F414-4D2F-B3E6-12B2BD70C53B}" type="pres">
      <dgm:prSet presAssocID="{64AB9A37-CB98-4ABD-80E3-F584D33CC8DF}" presName="connTx" presStyleLbl="parChTrans1D2" presStyleIdx="0" presStyleCnt="6"/>
      <dgm:spPr/>
      <dgm:t>
        <a:bodyPr/>
        <a:lstStyle/>
        <a:p>
          <a:endParaRPr lang="ru-RU"/>
        </a:p>
      </dgm:t>
    </dgm:pt>
    <dgm:pt modelId="{F1C573E9-C115-45C2-97DA-E368B0F90FB8}" type="pres">
      <dgm:prSet presAssocID="{34A79BDD-BAC6-4F0F-9C97-FD229DD46ABA}" presName="root2" presStyleCnt="0"/>
      <dgm:spPr/>
    </dgm:pt>
    <dgm:pt modelId="{996D6475-57B4-4C41-BCD9-5CC91DE45204}" type="pres">
      <dgm:prSet presAssocID="{34A79BDD-BAC6-4F0F-9C97-FD229DD46ABA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B0310E-4D39-461F-A216-A1355C575983}" type="pres">
      <dgm:prSet presAssocID="{34A79BDD-BAC6-4F0F-9C97-FD229DD46ABA}" presName="level3hierChild" presStyleCnt="0"/>
      <dgm:spPr/>
    </dgm:pt>
    <dgm:pt modelId="{D9DBF541-AC3B-4869-A668-54ED0D070F35}" type="pres">
      <dgm:prSet presAssocID="{107F04AF-C651-4078-A07A-60706F16294B}" presName="conn2-1" presStyleLbl="parChTrans1D2" presStyleIdx="1" presStyleCnt="6"/>
      <dgm:spPr/>
      <dgm:t>
        <a:bodyPr/>
        <a:lstStyle/>
        <a:p>
          <a:endParaRPr lang="ru-RU"/>
        </a:p>
      </dgm:t>
    </dgm:pt>
    <dgm:pt modelId="{441614D3-0963-4A3E-BD27-1FF61EBF1F90}" type="pres">
      <dgm:prSet presAssocID="{107F04AF-C651-4078-A07A-60706F16294B}" presName="connTx" presStyleLbl="parChTrans1D2" presStyleIdx="1" presStyleCnt="6"/>
      <dgm:spPr/>
      <dgm:t>
        <a:bodyPr/>
        <a:lstStyle/>
        <a:p>
          <a:endParaRPr lang="ru-RU"/>
        </a:p>
      </dgm:t>
    </dgm:pt>
    <dgm:pt modelId="{26A36B8D-16B8-4DBA-B04E-8C6225829154}" type="pres">
      <dgm:prSet presAssocID="{AB2A6CAD-79BE-4AA0-AA29-CF7664623629}" presName="root2" presStyleCnt="0"/>
      <dgm:spPr/>
    </dgm:pt>
    <dgm:pt modelId="{7D033E9D-7F8C-40FB-8D3A-8065E120ABF7}" type="pres">
      <dgm:prSet presAssocID="{AB2A6CAD-79BE-4AA0-AA29-CF7664623629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0F7E7F-6409-43BF-989D-1E2A6227BDD5}" type="pres">
      <dgm:prSet presAssocID="{AB2A6CAD-79BE-4AA0-AA29-CF7664623629}" presName="level3hierChild" presStyleCnt="0"/>
      <dgm:spPr/>
    </dgm:pt>
    <dgm:pt modelId="{960207FB-DA37-47DF-B114-48142795EB45}" type="pres">
      <dgm:prSet presAssocID="{87630F64-1F13-4FC5-AB07-6C9A1496E430}" presName="conn2-1" presStyleLbl="parChTrans1D2" presStyleIdx="2" presStyleCnt="6"/>
      <dgm:spPr/>
      <dgm:t>
        <a:bodyPr/>
        <a:lstStyle/>
        <a:p>
          <a:endParaRPr lang="ru-RU"/>
        </a:p>
      </dgm:t>
    </dgm:pt>
    <dgm:pt modelId="{8203EAE8-0169-476B-BA91-8C8A314AF007}" type="pres">
      <dgm:prSet presAssocID="{87630F64-1F13-4FC5-AB07-6C9A1496E430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1F47A3A-9FA1-4163-A28F-4D79671F378D}" type="pres">
      <dgm:prSet presAssocID="{D94E5D37-D63D-4349-AE24-24ECDD6DCD7E}" presName="root2" presStyleCnt="0"/>
      <dgm:spPr/>
    </dgm:pt>
    <dgm:pt modelId="{EAE1A9A5-DA3A-4B1A-A687-3C7A9B6B7856}" type="pres">
      <dgm:prSet presAssocID="{D94E5D37-D63D-4349-AE24-24ECDD6DCD7E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0070C9-B8FD-4C64-A6BA-628B0DBB5EA4}" type="pres">
      <dgm:prSet presAssocID="{D94E5D37-D63D-4349-AE24-24ECDD6DCD7E}" presName="level3hierChild" presStyleCnt="0"/>
      <dgm:spPr/>
    </dgm:pt>
    <dgm:pt modelId="{9065B2D5-DC94-4310-BE94-63B9341AE470}" type="pres">
      <dgm:prSet presAssocID="{DBC95081-B0AC-48AA-B54C-83FD67B36E1A}" presName="conn2-1" presStyleLbl="parChTrans1D2" presStyleIdx="3" presStyleCnt="6"/>
      <dgm:spPr/>
      <dgm:t>
        <a:bodyPr/>
        <a:lstStyle/>
        <a:p>
          <a:endParaRPr lang="ru-RU"/>
        </a:p>
      </dgm:t>
    </dgm:pt>
    <dgm:pt modelId="{84CE10A7-B705-433F-8CE2-BB7AB0E4621B}" type="pres">
      <dgm:prSet presAssocID="{DBC95081-B0AC-48AA-B54C-83FD67B36E1A}" presName="connTx" presStyleLbl="parChTrans1D2" presStyleIdx="3" presStyleCnt="6"/>
      <dgm:spPr/>
      <dgm:t>
        <a:bodyPr/>
        <a:lstStyle/>
        <a:p>
          <a:endParaRPr lang="ru-RU"/>
        </a:p>
      </dgm:t>
    </dgm:pt>
    <dgm:pt modelId="{2DDFC296-41F0-47C0-9B72-CD40FF5F88E1}" type="pres">
      <dgm:prSet presAssocID="{47BC8DA4-08BD-4D75-9C76-722D3A639AC4}" presName="root2" presStyleCnt="0"/>
      <dgm:spPr/>
    </dgm:pt>
    <dgm:pt modelId="{AE43566F-A843-422C-9EE6-D73A05514563}" type="pres">
      <dgm:prSet presAssocID="{47BC8DA4-08BD-4D75-9C76-722D3A639AC4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6017CE-4DFE-44E4-8FF2-F764FC5F3823}" type="pres">
      <dgm:prSet presAssocID="{47BC8DA4-08BD-4D75-9C76-722D3A639AC4}" presName="level3hierChild" presStyleCnt="0"/>
      <dgm:spPr/>
    </dgm:pt>
    <dgm:pt modelId="{2B2FB205-EDED-4375-8728-FF6ADE4CE70D}" type="pres">
      <dgm:prSet presAssocID="{20780DAE-1DEE-4B33-8673-09C8FE605B08}" presName="conn2-1" presStyleLbl="parChTrans1D2" presStyleIdx="4" presStyleCnt="6"/>
      <dgm:spPr/>
      <dgm:t>
        <a:bodyPr/>
        <a:lstStyle/>
        <a:p>
          <a:endParaRPr lang="ru-RU"/>
        </a:p>
      </dgm:t>
    </dgm:pt>
    <dgm:pt modelId="{0326C87F-39BF-4875-A649-2C6CEC48CE71}" type="pres">
      <dgm:prSet presAssocID="{20780DAE-1DEE-4B33-8673-09C8FE605B08}" presName="connTx" presStyleLbl="parChTrans1D2" presStyleIdx="4" presStyleCnt="6"/>
      <dgm:spPr/>
      <dgm:t>
        <a:bodyPr/>
        <a:lstStyle/>
        <a:p>
          <a:endParaRPr lang="ru-RU"/>
        </a:p>
      </dgm:t>
    </dgm:pt>
    <dgm:pt modelId="{DABE21BA-E7D6-43F9-869A-2C72E110BE45}" type="pres">
      <dgm:prSet presAssocID="{1D43C6B5-C9E2-4B32-A3AF-022AFA4F15B5}" presName="root2" presStyleCnt="0"/>
      <dgm:spPr/>
    </dgm:pt>
    <dgm:pt modelId="{B4CCA225-60CA-4712-B247-6BBC3511ED76}" type="pres">
      <dgm:prSet presAssocID="{1D43C6B5-C9E2-4B32-A3AF-022AFA4F15B5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2D9F2B-9183-4BE6-856A-46D9F7E7F0FD}" type="pres">
      <dgm:prSet presAssocID="{1D43C6B5-C9E2-4B32-A3AF-022AFA4F15B5}" presName="level3hierChild" presStyleCnt="0"/>
      <dgm:spPr/>
    </dgm:pt>
    <dgm:pt modelId="{1D9978F2-14A2-4E13-8D71-7D30CFEE1536}" type="pres">
      <dgm:prSet presAssocID="{15C0BAF8-5A11-48B3-A4B8-6F15E3DF8AA6}" presName="conn2-1" presStyleLbl="parChTrans1D2" presStyleIdx="5" presStyleCnt="6"/>
      <dgm:spPr/>
      <dgm:t>
        <a:bodyPr/>
        <a:lstStyle/>
        <a:p>
          <a:endParaRPr lang="ru-RU"/>
        </a:p>
      </dgm:t>
    </dgm:pt>
    <dgm:pt modelId="{539DF710-9B33-4944-B212-975629DBC12D}" type="pres">
      <dgm:prSet presAssocID="{15C0BAF8-5A11-48B3-A4B8-6F15E3DF8AA6}" presName="connTx" presStyleLbl="parChTrans1D2" presStyleIdx="5" presStyleCnt="6"/>
      <dgm:spPr/>
      <dgm:t>
        <a:bodyPr/>
        <a:lstStyle/>
        <a:p>
          <a:endParaRPr lang="ru-RU"/>
        </a:p>
      </dgm:t>
    </dgm:pt>
    <dgm:pt modelId="{891438A1-99A8-4ACB-B67A-AEC9D5A2F227}" type="pres">
      <dgm:prSet presAssocID="{C28F94FE-B0E8-4041-BD34-51349094624B}" presName="root2" presStyleCnt="0"/>
      <dgm:spPr/>
    </dgm:pt>
    <dgm:pt modelId="{310822F6-4611-4CB8-9036-4C11EDE5E030}" type="pres">
      <dgm:prSet presAssocID="{C28F94FE-B0E8-4041-BD34-51349094624B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8D19EB-1F12-4934-8F6B-711D690E8283}" type="pres">
      <dgm:prSet presAssocID="{C28F94FE-B0E8-4041-BD34-51349094624B}" presName="level3hierChild" presStyleCnt="0"/>
      <dgm:spPr/>
    </dgm:pt>
  </dgm:ptLst>
  <dgm:cxnLst>
    <dgm:cxn modelId="{CD8A8714-1F45-4143-8406-0CF2D0AE2BCA}" type="presOf" srcId="{64AB9A37-CB98-4ABD-80E3-F584D33CC8DF}" destId="{8CA8780B-F414-4D2F-B3E6-12B2BD70C53B}" srcOrd="1" destOrd="0" presId="urn:microsoft.com/office/officeart/2008/layout/HorizontalMultiLevelHierarchy"/>
    <dgm:cxn modelId="{7A6207A8-67D6-4957-9111-F1B7F7ABED3F}" type="presOf" srcId="{87630F64-1F13-4FC5-AB07-6C9A1496E430}" destId="{8203EAE8-0169-476B-BA91-8C8A314AF007}" srcOrd="1" destOrd="0" presId="urn:microsoft.com/office/officeart/2008/layout/HorizontalMultiLevelHierarchy"/>
    <dgm:cxn modelId="{44E93A1F-746C-4651-8E96-827BBE3A5D6E}" type="presOf" srcId="{87630F64-1F13-4FC5-AB07-6C9A1496E430}" destId="{960207FB-DA37-47DF-B114-48142795EB45}" srcOrd="0" destOrd="0" presId="urn:microsoft.com/office/officeart/2008/layout/HorizontalMultiLevelHierarchy"/>
    <dgm:cxn modelId="{167032A9-C881-4036-8ACD-F58F1AB577D1}" type="presOf" srcId="{34A79BDD-BAC6-4F0F-9C97-FD229DD46ABA}" destId="{996D6475-57B4-4C41-BCD9-5CC91DE45204}" srcOrd="0" destOrd="0" presId="urn:microsoft.com/office/officeart/2008/layout/HorizontalMultiLevelHierarchy"/>
    <dgm:cxn modelId="{C17E398E-7C90-4D81-AA57-06163FBCD4E3}" srcId="{03B2ABD8-6E52-46EC-90C5-5249D8C6AD35}" destId="{1D43C6B5-C9E2-4B32-A3AF-022AFA4F15B5}" srcOrd="4" destOrd="0" parTransId="{20780DAE-1DEE-4B33-8673-09C8FE605B08}" sibTransId="{B40CE17C-1A05-40E8-9104-049C14F8DB39}"/>
    <dgm:cxn modelId="{0CEFC5D5-B2F0-414C-8C4C-459D84B92D1A}" type="presOf" srcId="{15C0BAF8-5A11-48B3-A4B8-6F15E3DF8AA6}" destId="{1D9978F2-14A2-4E13-8D71-7D30CFEE1536}" srcOrd="0" destOrd="0" presId="urn:microsoft.com/office/officeart/2008/layout/HorizontalMultiLevelHierarchy"/>
    <dgm:cxn modelId="{9A1F7BAC-079B-4B80-AAC8-CFC12FACC23A}" srcId="{E9A570A0-0589-4EB5-A094-211BFE68608C}" destId="{03B2ABD8-6E52-46EC-90C5-5249D8C6AD35}" srcOrd="0" destOrd="0" parTransId="{C9090D9D-B24D-46AE-BFF8-1C1644F609ED}" sibTransId="{7D48C1BA-E6D6-4533-9070-227F1397FC81}"/>
    <dgm:cxn modelId="{47C3F6C5-E83E-4055-93F0-8F8C1E2C945B}" srcId="{03B2ABD8-6E52-46EC-90C5-5249D8C6AD35}" destId="{C28F94FE-B0E8-4041-BD34-51349094624B}" srcOrd="5" destOrd="0" parTransId="{15C0BAF8-5A11-48B3-A4B8-6F15E3DF8AA6}" sibTransId="{6FD1E72A-4224-49D9-84AC-6D97CE83B058}"/>
    <dgm:cxn modelId="{A1D82678-19B4-43D6-A56F-8775FDEEBDCD}" srcId="{03B2ABD8-6E52-46EC-90C5-5249D8C6AD35}" destId="{34A79BDD-BAC6-4F0F-9C97-FD229DD46ABA}" srcOrd="0" destOrd="0" parTransId="{64AB9A37-CB98-4ABD-80E3-F584D33CC8DF}" sibTransId="{8699E1B9-87D3-473D-B207-0BCD23AF35F2}"/>
    <dgm:cxn modelId="{EEED107A-A075-4E04-9C81-BBF4DF764FDD}" srcId="{03B2ABD8-6E52-46EC-90C5-5249D8C6AD35}" destId="{47BC8DA4-08BD-4D75-9C76-722D3A639AC4}" srcOrd="3" destOrd="0" parTransId="{DBC95081-B0AC-48AA-B54C-83FD67B36E1A}" sibTransId="{56749D14-260A-4685-B42C-3EF74B10119A}"/>
    <dgm:cxn modelId="{CB1B68E7-6E09-4A23-BDF3-1DD69D46BFA1}" type="presOf" srcId="{15C0BAF8-5A11-48B3-A4B8-6F15E3DF8AA6}" destId="{539DF710-9B33-4944-B212-975629DBC12D}" srcOrd="1" destOrd="0" presId="urn:microsoft.com/office/officeart/2008/layout/HorizontalMultiLevelHierarchy"/>
    <dgm:cxn modelId="{A25E8DCF-AF1B-46ED-A781-802762C2653E}" type="presOf" srcId="{E9A570A0-0589-4EB5-A094-211BFE68608C}" destId="{5BA41AD2-74C1-42A7-BC9B-3A2699514ADC}" srcOrd="0" destOrd="0" presId="urn:microsoft.com/office/officeart/2008/layout/HorizontalMultiLevelHierarchy"/>
    <dgm:cxn modelId="{FCF8377A-5BF2-47B0-8341-CD65F6FACF39}" type="presOf" srcId="{64AB9A37-CB98-4ABD-80E3-F584D33CC8DF}" destId="{A5602ACA-79CD-4D9F-9DEF-ACBC0AF2640F}" srcOrd="0" destOrd="0" presId="urn:microsoft.com/office/officeart/2008/layout/HorizontalMultiLevelHierarchy"/>
    <dgm:cxn modelId="{EA617700-FE62-4E88-8D13-D62B4527B25E}" type="presOf" srcId="{C28F94FE-B0E8-4041-BD34-51349094624B}" destId="{310822F6-4611-4CB8-9036-4C11EDE5E030}" srcOrd="0" destOrd="0" presId="urn:microsoft.com/office/officeart/2008/layout/HorizontalMultiLevelHierarchy"/>
    <dgm:cxn modelId="{0D2852AE-D55B-446D-9A15-7679BBAA316E}" type="presOf" srcId="{D94E5D37-D63D-4349-AE24-24ECDD6DCD7E}" destId="{EAE1A9A5-DA3A-4B1A-A687-3C7A9B6B7856}" srcOrd="0" destOrd="0" presId="urn:microsoft.com/office/officeart/2008/layout/HorizontalMultiLevelHierarchy"/>
    <dgm:cxn modelId="{EEC2C1D7-303D-4572-8949-9043CBCDE32D}" type="presOf" srcId="{1D43C6B5-C9E2-4B32-A3AF-022AFA4F15B5}" destId="{B4CCA225-60CA-4712-B247-6BBC3511ED76}" srcOrd="0" destOrd="0" presId="urn:microsoft.com/office/officeart/2008/layout/HorizontalMultiLevelHierarchy"/>
    <dgm:cxn modelId="{C1084FF7-E5A8-4456-BC5A-9EADBF1DE81D}" srcId="{03B2ABD8-6E52-46EC-90C5-5249D8C6AD35}" destId="{D94E5D37-D63D-4349-AE24-24ECDD6DCD7E}" srcOrd="2" destOrd="0" parTransId="{87630F64-1F13-4FC5-AB07-6C9A1496E430}" sibTransId="{8B41E3F0-1A37-4D78-ADB7-C14E6DBEF6DF}"/>
    <dgm:cxn modelId="{4174E864-AB5E-4204-A809-E91FF19E741D}" type="presOf" srcId="{107F04AF-C651-4078-A07A-60706F16294B}" destId="{D9DBF541-AC3B-4869-A668-54ED0D070F35}" srcOrd="0" destOrd="0" presId="urn:microsoft.com/office/officeart/2008/layout/HorizontalMultiLevelHierarchy"/>
    <dgm:cxn modelId="{894E038D-5902-4130-B911-CCD23B8954EB}" type="presOf" srcId="{DBC95081-B0AC-48AA-B54C-83FD67B36E1A}" destId="{84CE10A7-B705-433F-8CE2-BB7AB0E4621B}" srcOrd="1" destOrd="0" presId="urn:microsoft.com/office/officeart/2008/layout/HorizontalMultiLevelHierarchy"/>
    <dgm:cxn modelId="{A030C02E-F19F-4CDE-816B-A0D3BA2E22A1}" type="presOf" srcId="{107F04AF-C651-4078-A07A-60706F16294B}" destId="{441614D3-0963-4A3E-BD27-1FF61EBF1F90}" srcOrd="1" destOrd="0" presId="urn:microsoft.com/office/officeart/2008/layout/HorizontalMultiLevelHierarchy"/>
    <dgm:cxn modelId="{224ADFEE-382B-4FE3-BE99-42893E6090A6}" type="presOf" srcId="{03B2ABD8-6E52-46EC-90C5-5249D8C6AD35}" destId="{D67F3869-5B94-4622-9A8D-3A79624A49A6}" srcOrd="0" destOrd="0" presId="urn:microsoft.com/office/officeart/2008/layout/HorizontalMultiLevelHierarchy"/>
    <dgm:cxn modelId="{0484D643-3FBF-4D8D-97F0-46D9878151B3}" type="presOf" srcId="{AB2A6CAD-79BE-4AA0-AA29-CF7664623629}" destId="{7D033E9D-7F8C-40FB-8D3A-8065E120ABF7}" srcOrd="0" destOrd="0" presId="urn:microsoft.com/office/officeart/2008/layout/HorizontalMultiLevelHierarchy"/>
    <dgm:cxn modelId="{5C666364-BC1B-4708-B45A-523E09A4A032}" type="presOf" srcId="{47BC8DA4-08BD-4D75-9C76-722D3A639AC4}" destId="{AE43566F-A843-422C-9EE6-D73A05514563}" srcOrd="0" destOrd="0" presId="urn:microsoft.com/office/officeart/2008/layout/HorizontalMultiLevelHierarchy"/>
    <dgm:cxn modelId="{A19F5749-F14E-472A-911D-102D88EE32BB}" type="presOf" srcId="{20780DAE-1DEE-4B33-8673-09C8FE605B08}" destId="{0326C87F-39BF-4875-A649-2C6CEC48CE71}" srcOrd="1" destOrd="0" presId="urn:microsoft.com/office/officeart/2008/layout/HorizontalMultiLevelHierarchy"/>
    <dgm:cxn modelId="{FED4BB0E-EB71-432D-B95A-A24B73C11345}" srcId="{03B2ABD8-6E52-46EC-90C5-5249D8C6AD35}" destId="{AB2A6CAD-79BE-4AA0-AA29-CF7664623629}" srcOrd="1" destOrd="0" parTransId="{107F04AF-C651-4078-A07A-60706F16294B}" sibTransId="{7EB028B4-E91B-4BFE-8FA2-F677D4426DEF}"/>
    <dgm:cxn modelId="{5FA8AF02-412E-47EA-B248-86AA31226A80}" type="presOf" srcId="{20780DAE-1DEE-4B33-8673-09C8FE605B08}" destId="{2B2FB205-EDED-4375-8728-FF6ADE4CE70D}" srcOrd="0" destOrd="0" presId="urn:microsoft.com/office/officeart/2008/layout/HorizontalMultiLevelHierarchy"/>
    <dgm:cxn modelId="{A28B32C5-A476-4735-A957-FFFD49E170E5}" type="presOf" srcId="{DBC95081-B0AC-48AA-B54C-83FD67B36E1A}" destId="{9065B2D5-DC94-4310-BE94-63B9341AE470}" srcOrd="0" destOrd="0" presId="urn:microsoft.com/office/officeart/2008/layout/HorizontalMultiLevelHierarchy"/>
    <dgm:cxn modelId="{F0F4454B-24A8-422B-B6BB-8C45ABA9906A}" type="presParOf" srcId="{5BA41AD2-74C1-42A7-BC9B-3A2699514ADC}" destId="{2DF9EDB9-3768-4A72-9A4E-5B745F278520}" srcOrd="0" destOrd="0" presId="urn:microsoft.com/office/officeart/2008/layout/HorizontalMultiLevelHierarchy"/>
    <dgm:cxn modelId="{9D350B01-7617-496B-A6A0-EA999134D425}" type="presParOf" srcId="{2DF9EDB9-3768-4A72-9A4E-5B745F278520}" destId="{D67F3869-5B94-4622-9A8D-3A79624A49A6}" srcOrd="0" destOrd="0" presId="urn:microsoft.com/office/officeart/2008/layout/HorizontalMultiLevelHierarchy"/>
    <dgm:cxn modelId="{C4C214DF-F734-41E3-BA70-E2722CFB0733}" type="presParOf" srcId="{2DF9EDB9-3768-4A72-9A4E-5B745F278520}" destId="{D002B5B8-E78D-4E94-984C-BA4E2257A1EF}" srcOrd="1" destOrd="0" presId="urn:microsoft.com/office/officeart/2008/layout/HorizontalMultiLevelHierarchy"/>
    <dgm:cxn modelId="{092489C2-8D6E-47C8-9027-12E60031BA01}" type="presParOf" srcId="{D002B5B8-E78D-4E94-984C-BA4E2257A1EF}" destId="{A5602ACA-79CD-4D9F-9DEF-ACBC0AF2640F}" srcOrd="0" destOrd="0" presId="urn:microsoft.com/office/officeart/2008/layout/HorizontalMultiLevelHierarchy"/>
    <dgm:cxn modelId="{BFD6BDD5-B976-47F9-BC69-DF2EF583F293}" type="presParOf" srcId="{A5602ACA-79CD-4D9F-9DEF-ACBC0AF2640F}" destId="{8CA8780B-F414-4D2F-B3E6-12B2BD70C53B}" srcOrd="0" destOrd="0" presId="urn:microsoft.com/office/officeart/2008/layout/HorizontalMultiLevelHierarchy"/>
    <dgm:cxn modelId="{3B8C037A-F17E-4DA6-BC47-2C4EA288942C}" type="presParOf" srcId="{D002B5B8-E78D-4E94-984C-BA4E2257A1EF}" destId="{F1C573E9-C115-45C2-97DA-E368B0F90FB8}" srcOrd="1" destOrd="0" presId="urn:microsoft.com/office/officeart/2008/layout/HorizontalMultiLevelHierarchy"/>
    <dgm:cxn modelId="{E6895B5E-A731-498B-A6A6-432448D0708C}" type="presParOf" srcId="{F1C573E9-C115-45C2-97DA-E368B0F90FB8}" destId="{996D6475-57B4-4C41-BCD9-5CC91DE45204}" srcOrd="0" destOrd="0" presId="urn:microsoft.com/office/officeart/2008/layout/HorizontalMultiLevelHierarchy"/>
    <dgm:cxn modelId="{59F28944-9263-4DB2-AB50-D0BE31BFB1ED}" type="presParOf" srcId="{F1C573E9-C115-45C2-97DA-E368B0F90FB8}" destId="{6AB0310E-4D39-461F-A216-A1355C575983}" srcOrd="1" destOrd="0" presId="urn:microsoft.com/office/officeart/2008/layout/HorizontalMultiLevelHierarchy"/>
    <dgm:cxn modelId="{A4F16E5F-82EC-4F2F-9291-D74DD63F035A}" type="presParOf" srcId="{D002B5B8-E78D-4E94-984C-BA4E2257A1EF}" destId="{D9DBF541-AC3B-4869-A668-54ED0D070F35}" srcOrd="2" destOrd="0" presId="urn:microsoft.com/office/officeart/2008/layout/HorizontalMultiLevelHierarchy"/>
    <dgm:cxn modelId="{7C777897-83B4-4370-A4DD-3BA99277BD39}" type="presParOf" srcId="{D9DBF541-AC3B-4869-A668-54ED0D070F35}" destId="{441614D3-0963-4A3E-BD27-1FF61EBF1F90}" srcOrd="0" destOrd="0" presId="urn:microsoft.com/office/officeart/2008/layout/HorizontalMultiLevelHierarchy"/>
    <dgm:cxn modelId="{3266AD04-F398-4E1F-8075-E005FEFE5AF9}" type="presParOf" srcId="{D002B5B8-E78D-4E94-984C-BA4E2257A1EF}" destId="{26A36B8D-16B8-4DBA-B04E-8C6225829154}" srcOrd="3" destOrd="0" presId="urn:microsoft.com/office/officeart/2008/layout/HorizontalMultiLevelHierarchy"/>
    <dgm:cxn modelId="{6BC4FF8D-07AB-4455-8141-B70A0D694A1D}" type="presParOf" srcId="{26A36B8D-16B8-4DBA-B04E-8C6225829154}" destId="{7D033E9D-7F8C-40FB-8D3A-8065E120ABF7}" srcOrd="0" destOrd="0" presId="urn:microsoft.com/office/officeart/2008/layout/HorizontalMultiLevelHierarchy"/>
    <dgm:cxn modelId="{A281D322-5908-4267-8079-916DAE2563C4}" type="presParOf" srcId="{26A36B8D-16B8-4DBA-B04E-8C6225829154}" destId="{260F7E7F-6409-43BF-989D-1E2A6227BDD5}" srcOrd="1" destOrd="0" presId="urn:microsoft.com/office/officeart/2008/layout/HorizontalMultiLevelHierarchy"/>
    <dgm:cxn modelId="{782048A0-8566-41FB-B9F1-998DBACFADF3}" type="presParOf" srcId="{D002B5B8-E78D-4E94-984C-BA4E2257A1EF}" destId="{960207FB-DA37-47DF-B114-48142795EB45}" srcOrd="4" destOrd="0" presId="urn:microsoft.com/office/officeart/2008/layout/HorizontalMultiLevelHierarchy"/>
    <dgm:cxn modelId="{40987062-67F7-49D0-ABE1-97284E2EEC9E}" type="presParOf" srcId="{960207FB-DA37-47DF-B114-48142795EB45}" destId="{8203EAE8-0169-476B-BA91-8C8A314AF007}" srcOrd="0" destOrd="0" presId="urn:microsoft.com/office/officeart/2008/layout/HorizontalMultiLevelHierarchy"/>
    <dgm:cxn modelId="{597657BD-3B9D-41AE-B982-2A746513A519}" type="presParOf" srcId="{D002B5B8-E78D-4E94-984C-BA4E2257A1EF}" destId="{A1F47A3A-9FA1-4163-A28F-4D79671F378D}" srcOrd="5" destOrd="0" presId="urn:microsoft.com/office/officeart/2008/layout/HorizontalMultiLevelHierarchy"/>
    <dgm:cxn modelId="{C85E3C39-B355-4FB4-9DD5-F63FB820BEFB}" type="presParOf" srcId="{A1F47A3A-9FA1-4163-A28F-4D79671F378D}" destId="{EAE1A9A5-DA3A-4B1A-A687-3C7A9B6B7856}" srcOrd="0" destOrd="0" presId="urn:microsoft.com/office/officeart/2008/layout/HorizontalMultiLevelHierarchy"/>
    <dgm:cxn modelId="{0630F360-FD10-49F8-A441-E9D8E7F3B9AF}" type="presParOf" srcId="{A1F47A3A-9FA1-4163-A28F-4D79671F378D}" destId="{250070C9-B8FD-4C64-A6BA-628B0DBB5EA4}" srcOrd="1" destOrd="0" presId="urn:microsoft.com/office/officeart/2008/layout/HorizontalMultiLevelHierarchy"/>
    <dgm:cxn modelId="{822A9915-3651-465B-8D30-7378EFB1D481}" type="presParOf" srcId="{D002B5B8-E78D-4E94-984C-BA4E2257A1EF}" destId="{9065B2D5-DC94-4310-BE94-63B9341AE470}" srcOrd="6" destOrd="0" presId="urn:microsoft.com/office/officeart/2008/layout/HorizontalMultiLevelHierarchy"/>
    <dgm:cxn modelId="{838726F8-8C48-4F99-A143-7B17BEBBF264}" type="presParOf" srcId="{9065B2D5-DC94-4310-BE94-63B9341AE470}" destId="{84CE10A7-B705-433F-8CE2-BB7AB0E4621B}" srcOrd="0" destOrd="0" presId="urn:microsoft.com/office/officeart/2008/layout/HorizontalMultiLevelHierarchy"/>
    <dgm:cxn modelId="{C7578EE1-1733-414F-9B34-935C6D0A7B77}" type="presParOf" srcId="{D002B5B8-E78D-4E94-984C-BA4E2257A1EF}" destId="{2DDFC296-41F0-47C0-9B72-CD40FF5F88E1}" srcOrd="7" destOrd="0" presId="urn:microsoft.com/office/officeart/2008/layout/HorizontalMultiLevelHierarchy"/>
    <dgm:cxn modelId="{C9FA9B0B-D36E-4A9C-AB39-BDB3FCF3C381}" type="presParOf" srcId="{2DDFC296-41F0-47C0-9B72-CD40FF5F88E1}" destId="{AE43566F-A843-422C-9EE6-D73A05514563}" srcOrd="0" destOrd="0" presId="urn:microsoft.com/office/officeart/2008/layout/HorizontalMultiLevelHierarchy"/>
    <dgm:cxn modelId="{935A00A7-9A13-4837-A665-D95264BEB417}" type="presParOf" srcId="{2DDFC296-41F0-47C0-9B72-CD40FF5F88E1}" destId="{586017CE-4DFE-44E4-8FF2-F764FC5F3823}" srcOrd="1" destOrd="0" presId="urn:microsoft.com/office/officeart/2008/layout/HorizontalMultiLevelHierarchy"/>
    <dgm:cxn modelId="{DC1A98BD-0EF3-41D5-B96C-1CC7ACC76310}" type="presParOf" srcId="{D002B5B8-E78D-4E94-984C-BA4E2257A1EF}" destId="{2B2FB205-EDED-4375-8728-FF6ADE4CE70D}" srcOrd="8" destOrd="0" presId="urn:microsoft.com/office/officeart/2008/layout/HorizontalMultiLevelHierarchy"/>
    <dgm:cxn modelId="{4000F23A-4A18-42A5-ACE1-92FD50120AC3}" type="presParOf" srcId="{2B2FB205-EDED-4375-8728-FF6ADE4CE70D}" destId="{0326C87F-39BF-4875-A649-2C6CEC48CE71}" srcOrd="0" destOrd="0" presId="urn:microsoft.com/office/officeart/2008/layout/HorizontalMultiLevelHierarchy"/>
    <dgm:cxn modelId="{384972E1-790E-48F1-B2FA-ACD5CA10D827}" type="presParOf" srcId="{D002B5B8-E78D-4E94-984C-BA4E2257A1EF}" destId="{DABE21BA-E7D6-43F9-869A-2C72E110BE45}" srcOrd="9" destOrd="0" presId="urn:microsoft.com/office/officeart/2008/layout/HorizontalMultiLevelHierarchy"/>
    <dgm:cxn modelId="{C27A5890-05E2-4297-AA97-84D7E05F4C56}" type="presParOf" srcId="{DABE21BA-E7D6-43F9-869A-2C72E110BE45}" destId="{B4CCA225-60CA-4712-B247-6BBC3511ED76}" srcOrd="0" destOrd="0" presId="urn:microsoft.com/office/officeart/2008/layout/HorizontalMultiLevelHierarchy"/>
    <dgm:cxn modelId="{1F4B915E-D675-485E-9157-21AF0F93EC15}" type="presParOf" srcId="{DABE21BA-E7D6-43F9-869A-2C72E110BE45}" destId="{482D9F2B-9183-4BE6-856A-46D9F7E7F0FD}" srcOrd="1" destOrd="0" presId="urn:microsoft.com/office/officeart/2008/layout/HorizontalMultiLevelHierarchy"/>
    <dgm:cxn modelId="{4F2D9E37-A2B9-41D7-8299-6C919B1E5C1E}" type="presParOf" srcId="{D002B5B8-E78D-4E94-984C-BA4E2257A1EF}" destId="{1D9978F2-14A2-4E13-8D71-7D30CFEE1536}" srcOrd="10" destOrd="0" presId="urn:microsoft.com/office/officeart/2008/layout/HorizontalMultiLevelHierarchy"/>
    <dgm:cxn modelId="{4E4DB4F3-7E58-4975-A594-50325860371E}" type="presParOf" srcId="{1D9978F2-14A2-4E13-8D71-7D30CFEE1536}" destId="{539DF710-9B33-4944-B212-975629DBC12D}" srcOrd="0" destOrd="0" presId="urn:microsoft.com/office/officeart/2008/layout/HorizontalMultiLevelHierarchy"/>
    <dgm:cxn modelId="{5126F302-06CB-4B45-96A6-CB330A5D350D}" type="presParOf" srcId="{D002B5B8-E78D-4E94-984C-BA4E2257A1EF}" destId="{891438A1-99A8-4ACB-B67A-AEC9D5A2F227}" srcOrd="11" destOrd="0" presId="urn:microsoft.com/office/officeart/2008/layout/HorizontalMultiLevelHierarchy"/>
    <dgm:cxn modelId="{FABA53F3-678D-412C-B1BD-28C8522755CB}" type="presParOf" srcId="{891438A1-99A8-4ACB-B67A-AEC9D5A2F227}" destId="{310822F6-4611-4CB8-9036-4C11EDE5E030}" srcOrd="0" destOrd="0" presId="urn:microsoft.com/office/officeart/2008/layout/HorizontalMultiLevelHierarchy"/>
    <dgm:cxn modelId="{BD7B5FC3-B607-475B-BA51-B74528B58D4C}" type="presParOf" srcId="{891438A1-99A8-4ACB-B67A-AEC9D5A2F227}" destId="{A08D19EB-1F12-4934-8F6B-711D690E828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978F2-14A2-4E13-8D71-7D30CFEE1536}">
      <dsp:nvSpPr>
        <dsp:cNvPr id="0" name=""/>
        <dsp:cNvSpPr/>
      </dsp:nvSpPr>
      <dsp:spPr>
        <a:xfrm>
          <a:off x="3522308" y="2376475"/>
          <a:ext cx="429842" cy="2047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4921" y="0"/>
              </a:lnTo>
              <a:lnTo>
                <a:pt x="214921" y="2047649"/>
              </a:lnTo>
              <a:lnTo>
                <a:pt x="429842" y="204764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84922" y="3347993"/>
        <a:ext cx="104613" cy="104613"/>
      </dsp:txXfrm>
    </dsp:sp>
    <dsp:sp modelId="{2B2FB205-EDED-4375-8728-FF6ADE4CE70D}">
      <dsp:nvSpPr>
        <dsp:cNvPr id="0" name=""/>
        <dsp:cNvSpPr/>
      </dsp:nvSpPr>
      <dsp:spPr>
        <a:xfrm>
          <a:off x="3522308" y="2376475"/>
          <a:ext cx="429842" cy="1228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4921" y="0"/>
              </a:lnTo>
              <a:lnTo>
                <a:pt x="214921" y="1228589"/>
              </a:lnTo>
              <a:lnTo>
                <a:pt x="429842" y="12285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04689" y="2958229"/>
        <a:ext cx="65080" cy="65080"/>
      </dsp:txXfrm>
    </dsp:sp>
    <dsp:sp modelId="{9065B2D5-DC94-4310-BE94-63B9341AE470}">
      <dsp:nvSpPr>
        <dsp:cNvPr id="0" name=""/>
        <dsp:cNvSpPr/>
      </dsp:nvSpPr>
      <dsp:spPr>
        <a:xfrm>
          <a:off x="3522308" y="2376475"/>
          <a:ext cx="429842" cy="409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4921" y="0"/>
              </a:lnTo>
              <a:lnTo>
                <a:pt x="214921" y="409529"/>
              </a:lnTo>
              <a:lnTo>
                <a:pt x="429842" y="40952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22387" y="2566397"/>
        <a:ext cx="29684" cy="29684"/>
      </dsp:txXfrm>
    </dsp:sp>
    <dsp:sp modelId="{960207FB-DA37-47DF-B114-48142795EB45}">
      <dsp:nvSpPr>
        <dsp:cNvPr id="0" name=""/>
        <dsp:cNvSpPr/>
      </dsp:nvSpPr>
      <dsp:spPr>
        <a:xfrm>
          <a:off x="3522308" y="1966945"/>
          <a:ext cx="429842" cy="409529"/>
        </a:xfrm>
        <a:custGeom>
          <a:avLst/>
          <a:gdLst/>
          <a:ahLst/>
          <a:cxnLst/>
          <a:rect l="0" t="0" r="0" b="0"/>
          <a:pathLst>
            <a:path>
              <a:moveTo>
                <a:pt x="0" y="409529"/>
              </a:moveTo>
              <a:lnTo>
                <a:pt x="214921" y="409529"/>
              </a:lnTo>
              <a:lnTo>
                <a:pt x="214921" y="0"/>
              </a:lnTo>
              <a:lnTo>
                <a:pt x="429842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22387" y="2156867"/>
        <a:ext cx="29684" cy="29684"/>
      </dsp:txXfrm>
    </dsp:sp>
    <dsp:sp modelId="{D9DBF541-AC3B-4869-A668-54ED0D070F35}">
      <dsp:nvSpPr>
        <dsp:cNvPr id="0" name=""/>
        <dsp:cNvSpPr/>
      </dsp:nvSpPr>
      <dsp:spPr>
        <a:xfrm>
          <a:off x="3522308" y="1147885"/>
          <a:ext cx="429842" cy="1228589"/>
        </a:xfrm>
        <a:custGeom>
          <a:avLst/>
          <a:gdLst/>
          <a:ahLst/>
          <a:cxnLst/>
          <a:rect l="0" t="0" r="0" b="0"/>
          <a:pathLst>
            <a:path>
              <a:moveTo>
                <a:pt x="0" y="1228589"/>
              </a:moveTo>
              <a:lnTo>
                <a:pt x="214921" y="1228589"/>
              </a:lnTo>
              <a:lnTo>
                <a:pt x="214921" y="0"/>
              </a:lnTo>
              <a:lnTo>
                <a:pt x="429842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04689" y="1729639"/>
        <a:ext cx="65080" cy="65080"/>
      </dsp:txXfrm>
    </dsp:sp>
    <dsp:sp modelId="{A5602ACA-79CD-4D9F-9DEF-ACBC0AF2640F}">
      <dsp:nvSpPr>
        <dsp:cNvPr id="0" name=""/>
        <dsp:cNvSpPr/>
      </dsp:nvSpPr>
      <dsp:spPr>
        <a:xfrm>
          <a:off x="3522308" y="328825"/>
          <a:ext cx="429842" cy="2047649"/>
        </a:xfrm>
        <a:custGeom>
          <a:avLst/>
          <a:gdLst/>
          <a:ahLst/>
          <a:cxnLst/>
          <a:rect l="0" t="0" r="0" b="0"/>
          <a:pathLst>
            <a:path>
              <a:moveTo>
                <a:pt x="0" y="2047649"/>
              </a:moveTo>
              <a:lnTo>
                <a:pt x="214921" y="2047649"/>
              </a:lnTo>
              <a:lnTo>
                <a:pt x="214921" y="0"/>
              </a:lnTo>
              <a:lnTo>
                <a:pt x="429842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84922" y="1300343"/>
        <a:ext cx="104613" cy="104613"/>
      </dsp:txXfrm>
    </dsp:sp>
    <dsp:sp modelId="{D67F3869-5B94-4622-9A8D-3A79624A49A6}">
      <dsp:nvSpPr>
        <dsp:cNvPr id="0" name=""/>
        <dsp:cNvSpPr/>
      </dsp:nvSpPr>
      <dsp:spPr>
        <a:xfrm rot="16200000">
          <a:off x="1126211" y="1704714"/>
          <a:ext cx="3448673" cy="1343520"/>
        </a:xfrm>
        <a:prstGeom prst="rect">
          <a:avLst/>
        </a:prstGeom>
        <a:gradFill rotWithShape="1">
          <a:gsLst>
            <a:gs pos="0">
              <a:schemeClr val="accent1">
                <a:shade val="15000"/>
                <a:satMod val="180000"/>
              </a:schemeClr>
            </a:gs>
            <a:gs pos="50000">
              <a:schemeClr val="accent1">
                <a:shade val="45000"/>
                <a:satMod val="170000"/>
              </a:schemeClr>
            </a:gs>
            <a:gs pos="70000">
              <a:schemeClr val="accent1">
                <a:tint val="99000"/>
                <a:shade val="65000"/>
                <a:satMod val="155000"/>
              </a:schemeClr>
            </a:gs>
            <a:gs pos="100000">
              <a:schemeClr val="accent1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 smtClean="0"/>
            <a:t>Ц</a:t>
          </a:r>
          <a:r>
            <a:rPr lang="en-US" sz="5800" kern="1200" dirty="0" smtClean="0"/>
            <a:t>I</a:t>
          </a:r>
          <a:r>
            <a:rPr lang="ru-RU" sz="5800" kern="1200" dirty="0" err="1" smtClean="0"/>
            <a:t>ыхугъэ</a:t>
          </a:r>
          <a:endParaRPr lang="ru-RU" sz="5800" kern="1200" dirty="0"/>
        </a:p>
      </dsp:txBody>
      <dsp:txXfrm>
        <a:off x="1126211" y="1704714"/>
        <a:ext cx="3448673" cy="1343520"/>
      </dsp:txXfrm>
    </dsp:sp>
    <dsp:sp modelId="{996D6475-57B4-4C41-BCD9-5CC91DE45204}">
      <dsp:nvSpPr>
        <dsp:cNvPr id="0" name=""/>
        <dsp:cNvSpPr/>
      </dsp:nvSpPr>
      <dsp:spPr>
        <a:xfrm>
          <a:off x="3952150" y="1201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/>
            <a:t>хьэтыр</a:t>
          </a:r>
          <a:endParaRPr lang="ru-RU" sz="3300" kern="1200" dirty="0"/>
        </a:p>
      </dsp:txBody>
      <dsp:txXfrm>
        <a:off x="3952150" y="1201"/>
        <a:ext cx="2149213" cy="655247"/>
      </dsp:txXfrm>
    </dsp:sp>
    <dsp:sp modelId="{7D033E9D-7F8C-40FB-8D3A-8065E120ABF7}">
      <dsp:nvSpPr>
        <dsp:cNvPr id="0" name=""/>
        <dsp:cNvSpPr/>
      </dsp:nvSpPr>
      <dsp:spPr>
        <a:xfrm>
          <a:off x="3952150" y="820261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/>
            <a:t>псапэ</a:t>
          </a:r>
          <a:endParaRPr lang="ru-RU" sz="3300" kern="1200" dirty="0"/>
        </a:p>
      </dsp:txBody>
      <dsp:txXfrm>
        <a:off x="3952150" y="820261"/>
        <a:ext cx="2149213" cy="655247"/>
      </dsp:txXfrm>
    </dsp:sp>
    <dsp:sp modelId="{EAE1A9A5-DA3A-4B1A-A687-3C7A9B6B7856}">
      <dsp:nvSpPr>
        <dsp:cNvPr id="0" name=""/>
        <dsp:cNvSpPr/>
      </dsp:nvSpPr>
      <dsp:spPr>
        <a:xfrm>
          <a:off x="3952150" y="1639321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гущ</a:t>
          </a:r>
          <a:r>
            <a:rPr lang="en-US" sz="3300" kern="1200" dirty="0" smtClean="0"/>
            <a:t>I</a:t>
          </a:r>
          <a:r>
            <a:rPr lang="ru-RU" sz="3300" kern="1200" dirty="0" err="1" smtClean="0"/>
            <a:t>эгъу</a:t>
          </a:r>
          <a:endParaRPr lang="ru-RU" sz="3300" kern="1200" dirty="0"/>
        </a:p>
      </dsp:txBody>
      <dsp:txXfrm>
        <a:off x="3952150" y="1639321"/>
        <a:ext cx="2149213" cy="655247"/>
      </dsp:txXfrm>
    </dsp:sp>
    <dsp:sp modelId="{AE43566F-A843-422C-9EE6-D73A05514563}">
      <dsp:nvSpPr>
        <dsp:cNvPr id="0" name=""/>
        <dsp:cNvSpPr/>
      </dsp:nvSpPr>
      <dsp:spPr>
        <a:xfrm>
          <a:off x="3952150" y="2458380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/>
            <a:t>гулъытэ</a:t>
          </a:r>
          <a:endParaRPr lang="ru-RU" sz="3300" kern="1200" dirty="0"/>
        </a:p>
      </dsp:txBody>
      <dsp:txXfrm>
        <a:off x="3952150" y="2458380"/>
        <a:ext cx="2149213" cy="655247"/>
      </dsp:txXfrm>
    </dsp:sp>
    <dsp:sp modelId="{B4CCA225-60CA-4712-B247-6BBC3511ED76}">
      <dsp:nvSpPr>
        <dsp:cNvPr id="0" name=""/>
        <dsp:cNvSpPr/>
      </dsp:nvSpPr>
      <dsp:spPr>
        <a:xfrm>
          <a:off x="3952150" y="3277440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/>
            <a:t>зэхэщ</a:t>
          </a:r>
          <a:r>
            <a:rPr lang="en-US" sz="3300" kern="1200" dirty="0" smtClean="0"/>
            <a:t>I</a:t>
          </a:r>
          <a:r>
            <a:rPr lang="ru-RU" sz="3300" kern="1200" dirty="0" err="1" smtClean="0"/>
            <a:t>ык</a:t>
          </a:r>
          <a:r>
            <a:rPr lang="en-US" sz="3300" kern="1200" dirty="0" smtClean="0"/>
            <a:t>I</a:t>
          </a:r>
          <a:endParaRPr lang="ru-RU" sz="3300" kern="1200" dirty="0"/>
        </a:p>
      </dsp:txBody>
      <dsp:txXfrm>
        <a:off x="3952150" y="3277440"/>
        <a:ext cx="2149213" cy="655247"/>
      </dsp:txXfrm>
    </dsp:sp>
    <dsp:sp modelId="{310822F6-4611-4CB8-9036-4C11EDE5E030}">
      <dsp:nvSpPr>
        <dsp:cNvPr id="0" name=""/>
        <dsp:cNvSpPr/>
      </dsp:nvSpPr>
      <dsp:spPr>
        <a:xfrm>
          <a:off x="3952150" y="4096500"/>
          <a:ext cx="2149213" cy="655247"/>
        </a:xfrm>
        <a:prstGeom prst="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ф</a:t>
          </a:r>
          <a:r>
            <a:rPr lang="en-US" sz="3300" kern="1200" dirty="0" smtClean="0"/>
            <a:t>I</a:t>
          </a:r>
          <a:r>
            <a:rPr lang="ru-RU" sz="3300" kern="1200" dirty="0" err="1" smtClean="0"/>
            <a:t>ыщ</a:t>
          </a:r>
          <a:r>
            <a:rPr lang="en-US" sz="3300" kern="1200" dirty="0" smtClean="0"/>
            <a:t>I</a:t>
          </a:r>
          <a:r>
            <a:rPr lang="ru-RU" sz="3300" kern="1200" dirty="0" smtClean="0"/>
            <a:t>э</a:t>
          </a:r>
          <a:endParaRPr lang="ru-RU" sz="3300" kern="1200" dirty="0"/>
        </a:p>
      </dsp:txBody>
      <dsp:txXfrm>
        <a:off x="3952150" y="4096500"/>
        <a:ext cx="2149213" cy="655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AB5ED-BA7F-491B-860B-2A426C9822F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C1288-A841-4D90-9880-72701DAB37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894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7A3D49-E844-4651-AC24-1344C7EE3CA4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32FAE-6B03-47CD-9028-5AE4AB6E9A9F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44AA12-F1CA-4979-8A36-6AA76C965B82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10EE1C-238E-4B02-AEF9-E414F8F754C4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1D1383-D712-428C-A3F0-7B23723F9FFE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8FD3FE-2F0A-46BF-823F-AB43F7B1E50F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A41433-9C7A-4D36-ADD2-71327BEDC6E9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CD1FF2-3EE1-42C7-BA1F-31F0AD7A6F5C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110DF-0EB2-4E05-887F-C7038902D943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99609C-3998-4041-AAEE-D9972BBC9DE0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6E66CE-6D86-4DDA-A05F-194D41209D07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1C1812-9C08-416A-9321-A952175C7175}" type="datetime1">
              <a:rPr lang="ru-RU" smtClean="0"/>
              <a:pPr/>
              <a:t>10.02.2017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D52339F-10EC-46E5-97CF-9C53A31E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432313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357298"/>
            <a:ext cx="7272808" cy="2286016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dirty="0" err="1" smtClean="0">
                <a:solidFill>
                  <a:schemeClr val="accent1">
                    <a:lumMod val="75000"/>
                  </a:schemeClr>
                </a:solidFill>
              </a:rPr>
              <a:t>Щы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400" dirty="0" err="1" smtClean="0">
                <a:solidFill>
                  <a:schemeClr val="accent1">
                    <a:lumMod val="75000"/>
                  </a:schemeClr>
                </a:solidFill>
              </a:rPr>
              <a:t>эц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эр </a:t>
            </a:r>
            <a:r>
              <a:rPr lang="ru-RU" sz="4400" dirty="0" err="1" smtClean="0">
                <a:solidFill>
                  <a:schemeClr val="accent1">
                    <a:lumMod val="75000"/>
                  </a:schemeClr>
                </a:solidFill>
              </a:rPr>
              <a:t>бзэгум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 и </a:t>
            </a:r>
            <a:b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щ1акхъуэщ.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509120"/>
            <a:ext cx="7704857" cy="2232248"/>
          </a:xfrm>
        </p:spPr>
        <p:txBody>
          <a:bodyPr>
            <a:normAutofit fontScale="92500" lnSpcReduction="20000"/>
          </a:bodyPr>
          <a:lstStyle/>
          <a:p>
            <a:pPr algn="r"/>
            <a:endParaRPr lang="ru-RU" sz="2000" dirty="0"/>
          </a:p>
          <a:p>
            <a:pPr algn="r"/>
            <a:endParaRPr lang="ru-RU" sz="1800" dirty="0" smtClean="0">
              <a:solidFill>
                <a:srgbClr val="C00000"/>
              </a:solidFill>
            </a:endParaRPr>
          </a:p>
          <a:p>
            <a:pPr algn="r"/>
            <a:endParaRPr lang="ru-RU" sz="1800" dirty="0">
              <a:solidFill>
                <a:srgbClr val="C00000"/>
              </a:solidFill>
            </a:endParaRPr>
          </a:p>
          <a:p>
            <a:pPr algn="r"/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Зыгъэхьэзырар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r"/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МКОУ «СОШ №2» </a:t>
            </a:r>
          </a:p>
          <a:p>
            <a:pPr algn="r"/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Щхьэлыкъуэ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къуажэм</a:t>
            </a:r>
            <a:endParaRPr lang="ru-RU" sz="1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егъэджак</a:t>
            </a:r>
            <a:r>
              <a:rPr 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уэ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Абазэ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А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.Х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2016г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r"/>
            <a:endParaRPr lang="ru-RU" sz="2000" dirty="0"/>
          </a:p>
          <a:p>
            <a:endParaRPr lang="ru-RU" sz="2400" dirty="0"/>
          </a:p>
          <a:p>
            <a:pPr algn="r"/>
            <a:endParaRPr lang="ru-RU" sz="2400" dirty="0"/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78431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239303"/>
            <a:ext cx="2411760" cy="16090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Щы</a:t>
            </a:r>
            <a:r>
              <a:rPr lang="en-US" sz="2800" dirty="0"/>
              <a:t>I</a:t>
            </a:r>
            <a:r>
              <a:rPr lang="ru-RU" sz="2800" dirty="0" err="1"/>
              <a:t>эц</a:t>
            </a:r>
            <a:r>
              <a:rPr lang="en-US" sz="2800" dirty="0"/>
              <a:t>I</a:t>
            </a:r>
            <a:r>
              <a:rPr lang="ru-RU" sz="2800" dirty="0" err="1"/>
              <a:t>эхэм</a:t>
            </a:r>
            <a:r>
              <a:rPr lang="ru-RU" sz="2800" dirty="0"/>
              <a:t> </a:t>
            </a:r>
            <a:r>
              <a:rPr lang="ru-RU" sz="2800" dirty="0" err="1"/>
              <a:t>теухуауэ</a:t>
            </a:r>
            <a:r>
              <a:rPr lang="ru-RU" sz="2800" dirty="0"/>
              <a:t> </a:t>
            </a:r>
            <a:r>
              <a:rPr lang="ru-RU" sz="2800" dirty="0" err="1"/>
              <a:t>яджахэр</a:t>
            </a:r>
            <a:r>
              <a:rPr lang="ru-RU" sz="2800" dirty="0"/>
              <a:t> </a:t>
            </a:r>
            <a:r>
              <a:rPr lang="ru-RU" sz="2800" dirty="0" err="1"/>
              <a:t>къэпщытэжын</a:t>
            </a:r>
            <a:r>
              <a:rPr lang="ru-RU" sz="2800" dirty="0"/>
              <a:t>, </a:t>
            </a:r>
            <a:r>
              <a:rPr lang="ru-RU" sz="2800" dirty="0" err="1"/>
              <a:t>нэхъри</a:t>
            </a:r>
            <a:r>
              <a:rPr lang="ru-RU" sz="2800" dirty="0"/>
              <a:t> </a:t>
            </a:r>
            <a:r>
              <a:rPr lang="ru-RU" sz="2800" dirty="0" err="1" smtClean="0"/>
              <a:t>зэрыгъэубыдын</a:t>
            </a:r>
            <a:r>
              <a:rPr lang="ru-RU" sz="2800" dirty="0" smtClean="0"/>
              <a:t>.</a:t>
            </a:r>
            <a:r>
              <a:rPr lang="ru-RU" sz="2800" b="1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Щы</a:t>
            </a:r>
            <a:r>
              <a:rPr lang="en-US" sz="2800" dirty="0"/>
              <a:t>I</a:t>
            </a:r>
            <a:r>
              <a:rPr lang="ru-RU" sz="2800" dirty="0" err="1"/>
              <a:t>эц</a:t>
            </a:r>
            <a:r>
              <a:rPr lang="en-US" sz="2800" dirty="0"/>
              <a:t>I</a:t>
            </a:r>
            <a:r>
              <a:rPr lang="ru-RU" sz="2800" dirty="0" err="1"/>
              <a:t>эхэм</a:t>
            </a:r>
            <a:r>
              <a:rPr lang="ru-RU" sz="2800" dirty="0"/>
              <a:t> я </a:t>
            </a:r>
            <a:r>
              <a:rPr lang="ru-RU" sz="2800" dirty="0" err="1"/>
              <a:t>закъуэ</a:t>
            </a:r>
            <a:r>
              <a:rPr lang="ru-RU" sz="2800" dirty="0"/>
              <a:t>, </a:t>
            </a:r>
            <a:r>
              <a:rPr lang="ru-RU" sz="2800" dirty="0" err="1"/>
              <a:t>куэд</a:t>
            </a:r>
            <a:r>
              <a:rPr lang="ru-RU" sz="2800" dirty="0"/>
              <a:t> </a:t>
            </a:r>
            <a:r>
              <a:rPr lang="ru-RU" sz="2800" dirty="0" err="1"/>
              <a:t>бжыгъэхэм</a:t>
            </a:r>
            <a:r>
              <a:rPr lang="ru-RU" sz="2800" dirty="0"/>
              <a:t>, падеж к</a:t>
            </a:r>
            <a:r>
              <a:rPr lang="en-US" sz="2800" dirty="0"/>
              <a:t>I</a:t>
            </a:r>
            <a:r>
              <a:rPr lang="ru-RU" sz="2800" dirty="0" err="1"/>
              <a:t>эуххэм</a:t>
            </a:r>
            <a:r>
              <a:rPr lang="ru-RU" sz="2800" dirty="0"/>
              <a:t> </a:t>
            </a:r>
            <a:r>
              <a:rPr lang="ru-RU" sz="2800" dirty="0" err="1"/>
              <a:t>теухуауэ</a:t>
            </a:r>
            <a:r>
              <a:rPr lang="ru-RU" sz="2800" dirty="0"/>
              <a:t> я</a:t>
            </a:r>
            <a:r>
              <a:rPr lang="en-US" sz="2800" dirty="0"/>
              <a:t>I</a:t>
            </a:r>
            <a:r>
              <a:rPr lang="ru-RU" sz="2800" dirty="0"/>
              <a:t>э щ</a:t>
            </a:r>
            <a:r>
              <a:rPr lang="en-US" sz="2800" dirty="0"/>
              <a:t>I</a:t>
            </a:r>
            <a:r>
              <a:rPr lang="ru-RU" sz="2800" dirty="0" err="1"/>
              <a:t>эныгъэм</a:t>
            </a:r>
            <a:r>
              <a:rPr lang="ru-RU" sz="2800" dirty="0"/>
              <a:t> </a:t>
            </a:r>
            <a:r>
              <a:rPr lang="ru-RU" sz="2800" dirty="0" err="1"/>
              <a:t>зегъэубгъун</a:t>
            </a:r>
            <a:r>
              <a:rPr lang="ru-RU" sz="2800" dirty="0"/>
              <a:t>; я </a:t>
            </a:r>
            <a:r>
              <a:rPr lang="ru-RU" sz="2800" dirty="0" err="1"/>
              <a:t>гупсысэк</a:t>
            </a:r>
            <a:r>
              <a:rPr lang="en-US" sz="2800" dirty="0"/>
              <a:t>I</a:t>
            </a:r>
            <a:r>
              <a:rPr lang="ru-RU" sz="2800" dirty="0"/>
              <a:t>эм </a:t>
            </a:r>
            <a:r>
              <a:rPr lang="ru-RU" sz="2800" dirty="0" err="1" smtClean="0"/>
              <a:t>зегъэужьын</a:t>
            </a:r>
            <a:r>
              <a:rPr lang="ru-RU" sz="2800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Ц</a:t>
            </a:r>
            <a:r>
              <a:rPr lang="en-US" sz="2800" dirty="0" smtClean="0"/>
              <a:t>I</a:t>
            </a:r>
            <a:r>
              <a:rPr lang="ru-RU" sz="2800" dirty="0" err="1"/>
              <a:t>ыхугъэ</a:t>
            </a:r>
            <a:r>
              <a:rPr lang="ru-RU" sz="2800" dirty="0"/>
              <a:t> </a:t>
            </a:r>
            <a:r>
              <a:rPr lang="ru-RU" sz="2800" dirty="0" err="1"/>
              <a:t>лъагэр</a:t>
            </a:r>
            <a:r>
              <a:rPr lang="ru-RU" sz="2800" dirty="0"/>
              <a:t> </a:t>
            </a:r>
            <a:r>
              <a:rPr lang="ru-RU" sz="2800" dirty="0" err="1"/>
              <a:t>зищ</a:t>
            </a:r>
            <a:r>
              <a:rPr lang="en-US" sz="2800" dirty="0"/>
              <a:t>I</a:t>
            </a:r>
            <a:r>
              <a:rPr lang="ru-RU" sz="2800" dirty="0" err="1"/>
              <a:t>ысыр</a:t>
            </a:r>
            <a:r>
              <a:rPr lang="ru-RU" sz="2800" dirty="0"/>
              <a:t> </a:t>
            </a:r>
            <a:r>
              <a:rPr lang="ru-RU" sz="2800" dirty="0" err="1"/>
              <a:t>ящ</a:t>
            </a:r>
            <a:r>
              <a:rPr lang="en-US" sz="2800" dirty="0"/>
              <a:t>I</a:t>
            </a:r>
            <a:r>
              <a:rPr lang="ru-RU" sz="2800" dirty="0" err="1"/>
              <a:t>эу</a:t>
            </a:r>
            <a:r>
              <a:rPr lang="ru-RU" sz="2800" dirty="0"/>
              <a:t> </a:t>
            </a:r>
            <a:r>
              <a:rPr lang="ru-RU" sz="2800" dirty="0" err="1"/>
              <a:t>къэгъэтэджын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1080120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 smtClean="0"/>
              <a:t>Мурадыр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2023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43050"/>
            <a:ext cx="8246720" cy="5214950"/>
          </a:xfrm>
        </p:spPr>
        <p:txBody>
          <a:bodyPr/>
          <a:lstStyle/>
          <a:p>
            <a:pPr marL="109728" indent="0">
              <a:buNone/>
            </a:pPr>
            <a:endParaRPr lang="ru-RU" dirty="0" smtClean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err="1" smtClean="0">
                <a:cs typeface="Times New Roman" panose="02020603050405020304" pitchFamily="18" charset="0"/>
              </a:rPr>
              <a:t>Щы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эц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cs typeface="Times New Roman" panose="02020603050405020304" pitchFamily="18" charset="0"/>
              </a:rPr>
              <a:t>эр предмет </a:t>
            </a:r>
            <a:r>
              <a:rPr lang="ru-RU" sz="2400" dirty="0" err="1" smtClean="0">
                <a:cs typeface="Times New Roman" panose="02020603050405020304" pitchFamily="18" charset="0"/>
              </a:rPr>
              <a:t>къэзыгъэлъагъуэ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зи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щхьэ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хущыт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псалъэ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лъэпкъыгъуэщ</a:t>
            </a:r>
            <a:r>
              <a:rPr lang="ru-RU" sz="2400" dirty="0" smtClean="0">
                <a:cs typeface="Times New Roman" panose="02020603050405020304" pitchFamily="18" charset="0"/>
              </a:rPr>
              <a:t>. Ар </a:t>
            </a:r>
            <a:r>
              <a:rPr lang="ru-RU" sz="2400" dirty="0" err="1">
                <a:cs typeface="Times New Roman" panose="02020603050405020304" pitchFamily="18" charset="0"/>
              </a:rPr>
              <a:t>х</a:t>
            </a:r>
            <a:r>
              <a:rPr lang="ru-RU" sz="2400" dirty="0" err="1" smtClean="0">
                <a:cs typeface="Times New Roman" panose="02020603050405020304" pitchFamily="18" charset="0"/>
              </a:rPr>
              <a:t>эт</a:t>
            </a:r>
            <a:r>
              <a:rPr lang="ru-RU" sz="2400" dirty="0" smtClean="0">
                <a:cs typeface="Times New Roman" panose="02020603050405020304" pitchFamily="18" charset="0"/>
              </a:rPr>
              <a:t>? сыт? </a:t>
            </a:r>
            <a:r>
              <a:rPr lang="ru-RU" sz="2400" dirty="0" err="1" smtClean="0">
                <a:cs typeface="Times New Roman" panose="02020603050405020304" pitchFamily="18" charset="0"/>
              </a:rPr>
              <a:t>упщ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эхэм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жэуап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хуохъу</a:t>
            </a:r>
            <a:r>
              <a:rPr lang="ru-RU" sz="2400" dirty="0" smtClean="0"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cs typeface="Times New Roman" panose="02020603050405020304" pitchFamily="18" charset="0"/>
              </a:rPr>
              <a:t>Щы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эц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эхэр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унейуэ</a:t>
            </a:r>
            <a:r>
              <a:rPr lang="ru-RU" sz="2400" dirty="0" smtClean="0">
                <a:cs typeface="Times New Roman" panose="02020603050405020304" pitchFamily="18" charset="0"/>
              </a:rPr>
              <a:t> е </a:t>
            </a:r>
            <a:r>
              <a:rPr lang="ru-RU" sz="2400" dirty="0" err="1" smtClean="0">
                <a:cs typeface="Times New Roman" panose="02020603050405020304" pitchFamily="18" charset="0"/>
              </a:rPr>
              <a:t>зэдайуэ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къок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уэ</a:t>
            </a:r>
            <a:r>
              <a:rPr lang="ru-RU" sz="2400" dirty="0" smtClean="0"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cs typeface="Times New Roman" panose="02020603050405020304" pitchFamily="18" charset="0"/>
              </a:rPr>
              <a:t>Щы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эц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эхэм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склоненэу</a:t>
            </a:r>
            <a:r>
              <a:rPr lang="ru-RU" sz="2400" dirty="0" smtClean="0">
                <a:cs typeface="Times New Roman" panose="02020603050405020304" pitchFamily="18" charset="0"/>
              </a:rPr>
              <a:t> т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cs typeface="Times New Roman" panose="02020603050405020304" pitchFamily="18" charset="0"/>
              </a:rPr>
              <a:t>у я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эщ</a:t>
            </a:r>
            <a:r>
              <a:rPr lang="ru-RU" sz="2400" dirty="0" smtClean="0"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cs typeface="Times New Roman" panose="02020603050405020304" pitchFamily="18" charset="0"/>
              </a:rPr>
              <a:t>белджылырэ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мыбелджылырэ</a:t>
            </a:r>
            <a:r>
              <a:rPr lang="ru-RU" sz="2400" dirty="0" smtClean="0"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cs typeface="Times New Roman" panose="02020603050405020304" pitchFamily="18" charset="0"/>
              </a:rPr>
              <a:t>Щы</a:t>
            </a:r>
            <a:r>
              <a:rPr lang="en-US" sz="2400" dirty="0"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cs typeface="Times New Roman" panose="02020603050405020304" pitchFamily="18" charset="0"/>
              </a:rPr>
              <a:t>эц</a:t>
            </a:r>
            <a:r>
              <a:rPr lang="en-US" sz="2400" dirty="0"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cs typeface="Times New Roman" panose="02020603050405020304" pitchFamily="18" charset="0"/>
              </a:rPr>
              <a:t>эхэм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я </a:t>
            </a:r>
            <a:r>
              <a:rPr lang="ru-RU" sz="2400" dirty="0" err="1" smtClean="0">
                <a:cs typeface="Times New Roman" panose="02020603050405020304" pitchFamily="18" charset="0"/>
              </a:rPr>
              <a:t>нэхъыбэм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падежрэ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бжыгъэк</a:t>
            </a:r>
            <a:r>
              <a:rPr lang="en-US" sz="2400" dirty="0" smtClean="0"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cs typeface="Times New Roman" panose="02020603050405020304" pitchFamily="18" charset="0"/>
              </a:rPr>
              <a:t>э </a:t>
            </a:r>
            <a:r>
              <a:rPr lang="ru-RU" sz="2400" dirty="0" err="1" smtClean="0">
                <a:cs typeface="Times New Roman" panose="02020603050405020304" pitchFamily="18" charset="0"/>
              </a:rPr>
              <a:t>захъуэж</a:t>
            </a:r>
            <a:r>
              <a:rPr lang="ru-RU" sz="2400" dirty="0" smtClean="0"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   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cs typeface="Times New Roman" panose="02020603050405020304" pitchFamily="18" charset="0"/>
              </a:rPr>
              <a:t>Щы</a:t>
            </a:r>
            <a:r>
              <a:rPr lang="en-US" sz="2400" dirty="0">
                <a:cs typeface="Times New Roman" panose="02020603050405020304" pitchFamily="18" charset="0"/>
              </a:rPr>
              <a:t>I</a:t>
            </a:r>
            <a:r>
              <a:rPr lang="ru-RU" sz="2400" dirty="0" err="1">
                <a:cs typeface="Times New Roman" panose="02020603050405020304" pitchFamily="18" charset="0"/>
              </a:rPr>
              <a:t>эц</a:t>
            </a:r>
            <a:r>
              <a:rPr lang="en-US" sz="2400" dirty="0">
                <a:cs typeface="Times New Roman" panose="02020603050405020304" pitchFamily="18" charset="0"/>
              </a:rPr>
              <a:t>I</a:t>
            </a:r>
            <a:r>
              <a:rPr lang="ru-RU" sz="2400" dirty="0" err="1" smtClean="0">
                <a:cs typeface="Times New Roman" panose="02020603050405020304" pitchFamily="18" charset="0"/>
              </a:rPr>
              <a:t>эхэр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псалъэухам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подлежащэу</a:t>
            </a:r>
            <a:r>
              <a:rPr lang="ru-RU" sz="2400" dirty="0" smtClean="0"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cs typeface="Times New Roman" panose="02020603050405020304" pitchFamily="18" charset="0"/>
              </a:rPr>
              <a:t>дополненэу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е </a:t>
            </a:r>
            <a:r>
              <a:rPr lang="ru-RU" sz="2400" dirty="0" err="1" smtClean="0">
                <a:cs typeface="Times New Roman" panose="02020603050405020304" pitchFamily="18" charset="0"/>
              </a:rPr>
              <a:t>обстоятельствэу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нэхъыбэрэ</a:t>
            </a: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cs typeface="Times New Roman" panose="02020603050405020304" pitchFamily="18" charset="0"/>
              </a:rPr>
              <a:t>хуоувэ</a:t>
            </a:r>
            <a:r>
              <a:rPr lang="ru-RU" sz="2400" i="1" dirty="0" smtClean="0"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332656"/>
            <a:ext cx="5904656" cy="648072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i="1" dirty="0" err="1" smtClean="0"/>
              <a:t>Куэд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лъандэрэ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сыщопсэу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сэ</a:t>
            </a:r>
            <a:r>
              <a:rPr lang="ru-RU" sz="2200" i="1" dirty="0" smtClean="0"/>
              <a:t> мы </a:t>
            </a:r>
            <a:r>
              <a:rPr lang="ru-RU" sz="2200" i="1" dirty="0" err="1" smtClean="0"/>
              <a:t>дунейм</a:t>
            </a:r>
            <a:r>
              <a:rPr lang="ru-RU" sz="2200" i="1" dirty="0" smtClean="0"/>
              <a:t>, </a:t>
            </a:r>
            <a:r>
              <a:rPr lang="ru-RU" sz="2200" i="1" dirty="0" err="1" smtClean="0"/>
              <a:t>предметхэм</a:t>
            </a:r>
            <a:r>
              <a:rPr lang="ru-RU" sz="2200" i="1" dirty="0" smtClean="0"/>
              <a:t> я ц</a:t>
            </a:r>
            <a:r>
              <a:rPr lang="en-US" sz="2200" i="1" dirty="0" smtClean="0"/>
              <a:t>I</a:t>
            </a:r>
            <a:r>
              <a:rPr lang="ru-RU" sz="2200" i="1" dirty="0" err="1" smtClean="0"/>
              <a:t>эри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изот</a:t>
            </a:r>
            <a:r>
              <a:rPr lang="ru-RU" sz="2200" dirty="0"/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450056"/>
          </a:xfrm>
        </p:spPr>
        <p:txBody>
          <a:bodyPr/>
          <a:lstStyle/>
          <a:p>
            <a:fld id="{0D52339F-10EC-46E5-97CF-9C53A31EBD6B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012" y="361327"/>
            <a:ext cx="2510827" cy="16080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9899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7045157"/>
              </p:ext>
            </p:extLst>
          </p:nvPr>
        </p:nvGraphicFramePr>
        <p:xfrm>
          <a:off x="395537" y="1628801"/>
          <a:ext cx="8280152" cy="475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6840760" cy="1008112"/>
          </a:xfrm>
        </p:spPr>
        <p:txBody>
          <a:bodyPr>
            <a:normAutofit/>
          </a:bodyPr>
          <a:lstStyle/>
          <a:p>
            <a:pPr algn="r"/>
            <a:r>
              <a:rPr lang="ru-RU" sz="2800" dirty="0" err="1" smtClean="0"/>
              <a:t>Закъуэ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формэм</a:t>
            </a:r>
            <a:r>
              <a:rPr lang="ru-RU" sz="2800" dirty="0" smtClean="0"/>
              <a:t> </a:t>
            </a:r>
            <a:r>
              <a:rPr lang="ru-RU" sz="2800" dirty="0" err="1" smtClean="0"/>
              <a:t>ит</a:t>
            </a:r>
            <a:r>
              <a:rPr lang="ru-RU" sz="2800" dirty="0" smtClean="0"/>
              <a:t> </a:t>
            </a:r>
            <a:r>
              <a:rPr lang="ru-RU" sz="2800" dirty="0" err="1" smtClean="0"/>
              <a:t>щы</a:t>
            </a:r>
            <a:r>
              <a:rPr lang="en-US" sz="2800" dirty="0" smtClean="0"/>
              <a:t>I</a:t>
            </a:r>
            <a:r>
              <a:rPr lang="ru-RU" sz="2800" dirty="0" err="1" smtClean="0"/>
              <a:t>эц</a:t>
            </a:r>
            <a:r>
              <a:rPr lang="en-US" sz="2800" dirty="0" smtClean="0"/>
              <a:t>I</a:t>
            </a:r>
            <a:r>
              <a:rPr lang="ru-RU" sz="2800" dirty="0" smtClean="0"/>
              <a:t>э </a:t>
            </a:r>
            <a:r>
              <a:rPr lang="ru-RU" sz="2800" dirty="0" err="1" smtClean="0"/>
              <a:t>куэд</a:t>
            </a:r>
            <a:r>
              <a:rPr lang="ru-RU" sz="2800" dirty="0" smtClean="0"/>
              <a:t> </a:t>
            </a:r>
            <a:r>
              <a:rPr lang="ru-RU" sz="2800" dirty="0" err="1" smtClean="0"/>
              <a:t>бжыгъэ</a:t>
            </a:r>
            <a:r>
              <a:rPr lang="ru-RU" sz="2800" dirty="0" smtClean="0"/>
              <a:t> </a:t>
            </a:r>
            <a:r>
              <a:rPr lang="ru-RU" sz="2800" dirty="0" err="1" smtClean="0"/>
              <a:t>мыхьэнэ</a:t>
            </a:r>
            <a:r>
              <a:rPr lang="ru-RU" sz="2800" dirty="0" smtClean="0"/>
              <a:t> и</a:t>
            </a:r>
            <a:r>
              <a:rPr lang="en-US" sz="2800" dirty="0" smtClean="0"/>
              <a:t>I</a:t>
            </a:r>
            <a:r>
              <a:rPr lang="ru-RU" sz="2800" dirty="0" err="1" smtClean="0"/>
              <a:t>эу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8045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8136904" cy="4968552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dirty="0" smtClean="0"/>
              <a:t>	</a:t>
            </a:r>
            <a:r>
              <a:rPr lang="ru-RU" dirty="0" err="1" smtClean="0"/>
              <a:t>Жылэр</a:t>
            </a:r>
            <a:r>
              <a:rPr lang="ru-RU" dirty="0" smtClean="0"/>
              <a:t> </a:t>
            </a:r>
            <a:r>
              <a:rPr lang="ru-RU" dirty="0" err="1" smtClean="0"/>
              <a:t>зэхуэсри</a:t>
            </a:r>
            <a:r>
              <a:rPr lang="ru-RU" dirty="0" smtClean="0"/>
              <a:t> </a:t>
            </a:r>
            <a:r>
              <a:rPr lang="ru-RU" dirty="0" err="1" smtClean="0"/>
              <a:t>къуажэ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мэзыр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/>
              <a:t>хъума</a:t>
            </a:r>
            <a:r>
              <a:rPr lang="ru-RU" dirty="0" smtClean="0"/>
              <a:t> </a:t>
            </a:r>
            <a:r>
              <a:rPr lang="ru-RU" dirty="0" err="1" smtClean="0"/>
              <a:t>зэрыхъуным</a:t>
            </a:r>
            <a:r>
              <a:rPr lang="ru-RU" dirty="0" smtClean="0"/>
              <a:t> </a:t>
            </a:r>
            <a:r>
              <a:rPr lang="ru-RU" dirty="0" err="1" smtClean="0"/>
              <a:t>унафэ</a:t>
            </a:r>
            <a:r>
              <a:rPr lang="ru-RU" dirty="0" smtClean="0"/>
              <a:t> </a:t>
            </a:r>
            <a:r>
              <a:rPr lang="ru-RU" dirty="0" err="1" smtClean="0"/>
              <a:t>тращ</a:t>
            </a:r>
            <a:r>
              <a:rPr lang="en-US" dirty="0" smtClean="0"/>
              <a:t>I</a:t>
            </a:r>
            <a:r>
              <a:rPr lang="ru-RU" dirty="0" err="1" smtClean="0"/>
              <a:t>ыхьащ</a:t>
            </a:r>
            <a:r>
              <a:rPr lang="ru-RU" dirty="0" smtClean="0"/>
              <a:t>. Ц</a:t>
            </a:r>
            <a:r>
              <a:rPr lang="en-US" dirty="0" smtClean="0"/>
              <a:t>I</a:t>
            </a:r>
            <a:r>
              <a:rPr lang="ru-RU" dirty="0" err="1" smtClean="0"/>
              <a:t>ыхухэр</a:t>
            </a:r>
            <a:r>
              <a:rPr lang="ru-RU" dirty="0" smtClean="0"/>
              <a:t> </a:t>
            </a:r>
            <a:r>
              <a:rPr lang="ru-RU" dirty="0" err="1" smtClean="0"/>
              <a:t>зыгъэп</a:t>
            </a:r>
            <a:r>
              <a:rPr lang="en-US" dirty="0" smtClean="0"/>
              <a:t>I</a:t>
            </a:r>
            <a:r>
              <a:rPr lang="ru-RU" dirty="0" err="1" smtClean="0"/>
              <a:t>ейтейр</a:t>
            </a:r>
            <a:r>
              <a:rPr lang="ru-RU" dirty="0" smtClean="0"/>
              <a:t> </a:t>
            </a:r>
            <a:r>
              <a:rPr lang="ru-RU" dirty="0" err="1" smtClean="0"/>
              <a:t>езы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мэзым</a:t>
            </a:r>
            <a:r>
              <a:rPr lang="ru-RU" dirty="0" smtClean="0"/>
              <a:t> и</a:t>
            </a:r>
            <a:r>
              <a:rPr lang="en-US" dirty="0" smtClean="0"/>
              <a:t>I</a:t>
            </a:r>
            <a:r>
              <a:rPr lang="ru-RU" dirty="0" smtClean="0"/>
              <a:t>э </a:t>
            </a:r>
            <a:r>
              <a:rPr lang="ru-RU" dirty="0" err="1" smtClean="0"/>
              <a:t>щытык</a:t>
            </a:r>
            <a:r>
              <a:rPr lang="en-US" dirty="0" smtClean="0"/>
              <a:t>I</a:t>
            </a:r>
            <a:r>
              <a:rPr lang="ru-RU" dirty="0" smtClean="0"/>
              <a:t>эм и </a:t>
            </a:r>
            <a:r>
              <a:rPr lang="ru-RU" dirty="0" err="1" smtClean="0"/>
              <a:t>закъуэтэкъым</a:t>
            </a:r>
            <a:r>
              <a:rPr lang="ru-RU" dirty="0" smtClean="0"/>
              <a:t>, </a:t>
            </a:r>
            <a:r>
              <a:rPr lang="ru-RU" dirty="0" err="1" smtClean="0"/>
              <a:t>ат</a:t>
            </a:r>
            <a:r>
              <a:rPr lang="en-US" dirty="0" smtClean="0"/>
              <a:t>I</a:t>
            </a:r>
            <a:r>
              <a:rPr lang="ru-RU" dirty="0" smtClean="0"/>
              <a:t>э  абы </a:t>
            </a:r>
            <a:r>
              <a:rPr lang="ru-RU" dirty="0" err="1" smtClean="0"/>
              <a:t>щыпсэу</a:t>
            </a:r>
            <a:r>
              <a:rPr lang="ru-RU" dirty="0" smtClean="0"/>
              <a:t> </a:t>
            </a:r>
            <a:r>
              <a:rPr lang="ru-RU" dirty="0" err="1" smtClean="0"/>
              <a:t>хьэк</a:t>
            </a:r>
            <a:r>
              <a:rPr lang="en-US" dirty="0" smtClean="0"/>
              <a:t>I</a:t>
            </a:r>
            <a:r>
              <a:rPr lang="ru-RU" dirty="0" err="1" smtClean="0"/>
              <a:t>экхъуэк</a:t>
            </a:r>
            <a:r>
              <a:rPr lang="en-US" dirty="0" smtClean="0"/>
              <a:t>I</a:t>
            </a:r>
            <a:r>
              <a:rPr lang="ru-RU" dirty="0" err="1" smtClean="0"/>
              <a:t>эхэми</a:t>
            </a:r>
            <a:r>
              <a:rPr lang="ru-RU" dirty="0" smtClean="0"/>
              <a:t> </a:t>
            </a:r>
            <a:r>
              <a:rPr lang="ru-RU" dirty="0" err="1" smtClean="0"/>
              <a:t>тегузэвыхьырт</a:t>
            </a:r>
            <a:r>
              <a:rPr lang="ru-RU" dirty="0" smtClean="0"/>
              <a:t>. </a:t>
            </a:r>
            <a:r>
              <a:rPr lang="ru-RU" b="1" i="1" dirty="0" err="1" smtClean="0">
                <a:solidFill>
                  <a:srgbClr val="C00000"/>
                </a:solidFill>
              </a:rPr>
              <a:t>Мэзымк</a:t>
            </a:r>
            <a:r>
              <a:rPr lang="en-US" b="1" i="1" dirty="0" smtClean="0">
                <a:solidFill>
                  <a:srgbClr val="C00000"/>
                </a:solidFill>
              </a:rPr>
              <a:t>I</a:t>
            </a:r>
            <a:r>
              <a:rPr lang="ru-RU" b="1" i="1" dirty="0" smtClean="0">
                <a:solidFill>
                  <a:srgbClr val="C00000"/>
                </a:solidFill>
              </a:rPr>
              <a:t>э </a:t>
            </a:r>
            <a:r>
              <a:rPr lang="ru-RU" dirty="0" smtClean="0"/>
              <a:t>щ</a:t>
            </a:r>
            <a:r>
              <a:rPr lang="en-US" dirty="0" smtClean="0"/>
              <a:t>I</a:t>
            </a:r>
            <a:r>
              <a:rPr lang="ru-RU" dirty="0" err="1" smtClean="0"/>
              <a:t>эгъэна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уащхьэ</a:t>
            </a:r>
            <a:r>
              <a:rPr lang="ru-RU" dirty="0" smtClean="0"/>
              <a:t> </a:t>
            </a:r>
            <a:r>
              <a:rPr lang="ru-RU" dirty="0" err="1" smtClean="0"/>
              <a:t>лъагэ</a:t>
            </a:r>
            <a:r>
              <a:rPr lang="ru-RU" dirty="0" smtClean="0"/>
              <a:t> </a:t>
            </a:r>
            <a:r>
              <a:rPr lang="ru-RU" dirty="0" err="1" smtClean="0"/>
              <a:t>зэпэхасэхэми</a:t>
            </a:r>
            <a:r>
              <a:rPr lang="ru-RU" dirty="0" smtClean="0"/>
              <a:t> </a:t>
            </a:r>
            <a:r>
              <a:rPr lang="ru-RU" dirty="0" err="1" smtClean="0"/>
              <a:t>тхыдэм</a:t>
            </a:r>
            <a:r>
              <a:rPr lang="ru-RU" dirty="0" smtClean="0"/>
              <a:t> </a:t>
            </a:r>
            <a:r>
              <a:rPr lang="ru-RU" dirty="0" err="1" smtClean="0"/>
              <a:t>ехьэл</a:t>
            </a:r>
            <a:r>
              <a:rPr lang="en-US" dirty="0" smtClean="0"/>
              <a:t>I</a:t>
            </a:r>
            <a:r>
              <a:rPr lang="ru-RU" dirty="0" smtClean="0"/>
              <a:t>а </a:t>
            </a:r>
            <a:r>
              <a:rPr lang="ru-RU" dirty="0" err="1" smtClean="0"/>
              <a:t>хъыбар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эджэ</a:t>
            </a:r>
            <a:r>
              <a:rPr lang="ru-RU" dirty="0" smtClean="0"/>
              <a:t> я</a:t>
            </a:r>
            <a:r>
              <a:rPr lang="en-US" dirty="0" smtClean="0"/>
              <a:t>I</a:t>
            </a:r>
            <a:r>
              <a:rPr lang="ru-RU" dirty="0" err="1" smtClean="0"/>
              <a:t>эт</a:t>
            </a:r>
            <a:r>
              <a:rPr lang="ru-RU" dirty="0" smtClean="0"/>
              <a:t>. </a:t>
            </a:r>
            <a:r>
              <a:rPr lang="ru-RU" dirty="0" err="1" smtClean="0"/>
              <a:t>Псэущхьэ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элхэми</a:t>
            </a:r>
            <a:r>
              <a:rPr lang="ru-RU" dirty="0" smtClean="0"/>
              <a:t> </a:t>
            </a:r>
            <a:r>
              <a:rPr lang="ru-RU" dirty="0" err="1" smtClean="0"/>
              <a:t>псыежэххэми</a:t>
            </a:r>
            <a:r>
              <a:rPr lang="ru-RU" dirty="0" smtClean="0"/>
              <a:t> я </a:t>
            </a:r>
            <a:r>
              <a:rPr lang="ru-RU" dirty="0" err="1" smtClean="0"/>
              <a:t>къэк</a:t>
            </a:r>
            <a:r>
              <a:rPr lang="en-US" dirty="0" smtClean="0"/>
              <a:t>I</a:t>
            </a:r>
            <a:r>
              <a:rPr lang="ru-RU" dirty="0" err="1" smtClean="0"/>
              <a:t>уэнур</a:t>
            </a:r>
            <a:r>
              <a:rPr lang="ru-RU" dirty="0" smtClean="0"/>
              <a:t> </a:t>
            </a:r>
            <a:r>
              <a:rPr lang="ru-RU" dirty="0" err="1" smtClean="0"/>
              <a:t>зэлъытар</a:t>
            </a:r>
            <a:r>
              <a:rPr lang="ru-RU" dirty="0" smtClean="0"/>
              <a:t> </a:t>
            </a:r>
            <a:r>
              <a:rPr lang="ru-RU" dirty="0" err="1" smtClean="0"/>
              <a:t>езы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мэзырауэ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err="1" smtClean="0"/>
              <a:t>зэрыщытыр</a:t>
            </a:r>
            <a:r>
              <a:rPr lang="ru-RU" dirty="0" smtClean="0"/>
              <a:t> </a:t>
            </a:r>
            <a:r>
              <a:rPr lang="ru-RU" dirty="0" err="1" smtClean="0"/>
              <a:t>псоми</a:t>
            </a:r>
            <a:r>
              <a:rPr lang="ru-RU" dirty="0" smtClean="0"/>
              <a:t> ф</a:t>
            </a:r>
            <a:r>
              <a:rPr lang="en-US" dirty="0" smtClean="0"/>
              <a:t>I</a:t>
            </a:r>
            <a:r>
              <a:rPr lang="ru-RU" dirty="0" err="1" smtClean="0"/>
              <a:t>ыуэ</a:t>
            </a:r>
            <a:r>
              <a:rPr lang="ru-RU" dirty="0" smtClean="0"/>
              <a:t> </a:t>
            </a:r>
            <a:r>
              <a:rPr lang="ru-RU" dirty="0" err="1" smtClean="0"/>
              <a:t>къагуры</a:t>
            </a:r>
            <a:r>
              <a:rPr lang="en-US" dirty="0" smtClean="0"/>
              <a:t>I</a:t>
            </a:r>
            <a:r>
              <a:rPr lang="ru-RU" dirty="0" err="1" smtClean="0"/>
              <a:t>уэрт</a:t>
            </a:r>
            <a:r>
              <a:rPr lang="ru-RU" dirty="0" smtClean="0"/>
              <a:t>. </a:t>
            </a:r>
          </a:p>
          <a:p>
            <a:pPr marL="45720" indent="0">
              <a:buNone/>
            </a:pPr>
            <a:endParaRPr lang="ru-RU" i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И.п</a:t>
            </a:r>
            <a:r>
              <a:rPr lang="ru-RU" dirty="0" smtClean="0"/>
              <a:t>. - </a:t>
            </a:r>
            <a:r>
              <a:rPr lang="ru-RU" i="1" dirty="0" err="1" smtClean="0">
                <a:solidFill>
                  <a:srgbClr val="C00000"/>
                </a:solidFill>
              </a:rPr>
              <a:t>мэзы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</a:t>
            </a:r>
            <a:r>
              <a:rPr lang="ru-RU" dirty="0" err="1" smtClean="0"/>
              <a:t>И.п</a:t>
            </a:r>
            <a:r>
              <a:rPr lang="ru-RU" dirty="0" smtClean="0"/>
              <a:t>. – </a:t>
            </a:r>
            <a:r>
              <a:rPr lang="ru-RU" i="1" dirty="0" err="1" smtClean="0">
                <a:solidFill>
                  <a:srgbClr val="C00000"/>
                </a:solidFill>
              </a:rPr>
              <a:t>мэз</a:t>
            </a: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Э.п</a:t>
            </a:r>
            <a:r>
              <a:rPr lang="ru-RU" dirty="0" smtClean="0"/>
              <a:t>.</a:t>
            </a:r>
            <a:r>
              <a:rPr lang="ru-RU" i="1" dirty="0"/>
              <a:t> </a:t>
            </a:r>
            <a:r>
              <a:rPr lang="ru-RU" i="1" dirty="0" smtClean="0"/>
              <a:t>– </a:t>
            </a:r>
            <a:r>
              <a:rPr lang="ru-RU" i="1" dirty="0" err="1" smtClean="0">
                <a:solidFill>
                  <a:srgbClr val="C00000"/>
                </a:solidFill>
              </a:rPr>
              <a:t>мэзы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м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Э.п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 – </a:t>
            </a:r>
            <a:r>
              <a:rPr lang="ru-RU" i="1" dirty="0" err="1" smtClean="0">
                <a:solidFill>
                  <a:srgbClr val="C00000"/>
                </a:solidFill>
              </a:rPr>
              <a:t>мэз</a:t>
            </a: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</a:t>
            </a:r>
            <a:endParaRPr lang="ru-R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П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.п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 </a:t>
            </a:r>
            <a:r>
              <a:rPr lang="ru-RU" i="1" dirty="0" err="1" smtClean="0">
                <a:solidFill>
                  <a:srgbClr val="C00000"/>
                </a:solidFill>
              </a:rPr>
              <a:t>мэзы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мк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э                 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П.п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</a:t>
            </a:r>
            <a:r>
              <a:rPr lang="ru-RU" i="1" dirty="0" err="1" smtClean="0">
                <a:solidFill>
                  <a:srgbClr val="C00000"/>
                </a:solidFill>
              </a:rPr>
              <a:t>мэз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к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э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О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.п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–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мэзы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рауэ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О.п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ru-RU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мэз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уэ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1004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912" cy="4752528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dirty="0" smtClean="0"/>
              <a:t>	К</a:t>
            </a:r>
            <a:r>
              <a:rPr lang="en-US" dirty="0" smtClean="0"/>
              <a:t>I</a:t>
            </a:r>
            <a:r>
              <a:rPr lang="ru-RU" dirty="0" err="1" smtClean="0"/>
              <a:t>эух</a:t>
            </a:r>
            <a:r>
              <a:rPr lang="ru-RU" dirty="0" smtClean="0"/>
              <a:t> </a:t>
            </a:r>
            <a:r>
              <a:rPr lang="ru-RU" b="1" dirty="0" smtClean="0"/>
              <a:t>–</a:t>
            </a:r>
            <a:r>
              <a:rPr lang="ru-RU" b="1" dirty="0" smtClean="0">
                <a:solidFill>
                  <a:srgbClr val="C00000"/>
                </a:solidFill>
              </a:rPr>
              <a:t>у</a:t>
            </a:r>
            <a:r>
              <a:rPr lang="ru-RU" b="1" dirty="0" smtClean="0"/>
              <a:t> </a:t>
            </a:r>
            <a:r>
              <a:rPr lang="ru-RU" dirty="0" err="1" smtClean="0"/>
              <a:t>ятх</a:t>
            </a:r>
            <a:r>
              <a:rPr lang="ru-RU" dirty="0" smtClean="0"/>
              <a:t> </a:t>
            </a:r>
            <a:r>
              <a:rPr lang="ru-RU" dirty="0" err="1" smtClean="0"/>
              <a:t>псалъэпкъыр</a:t>
            </a:r>
            <a:r>
              <a:rPr lang="ru-RU" dirty="0" smtClean="0"/>
              <a:t> </a:t>
            </a:r>
            <a:r>
              <a:rPr lang="ru-RU" dirty="0" err="1" smtClean="0"/>
              <a:t>иухмэ</a:t>
            </a:r>
            <a:r>
              <a:rPr lang="ru-RU" dirty="0" smtClean="0"/>
              <a:t>: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а) </a:t>
            </a:r>
            <a:r>
              <a:rPr lang="ru-RU" dirty="0" err="1" smtClean="0"/>
              <a:t>хьэрф</a:t>
            </a:r>
            <a:r>
              <a:rPr lang="ru-RU" dirty="0" smtClean="0"/>
              <a:t> </a:t>
            </a:r>
            <a:r>
              <a:rPr lang="ru-RU" dirty="0" err="1" smtClean="0"/>
              <a:t>дэк</a:t>
            </a:r>
            <a:r>
              <a:rPr lang="en-US" dirty="0" smtClean="0"/>
              <a:t>I</a:t>
            </a:r>
            <a:r>
              <a:rPr lang="ru-RU" dirty="0" err="1" smtClean="0"/>
              <a:t>уашэк</a:t>
            </a:r>
            <a:r>
              <a:rPr lang="en-US" dirty="0" smtClean="0"/>
              <a:t>I</a:t>
            </a:r>
            <a:r>
              <a:rPr lang="ru-RU" dirty="0" smtClean="0"/>
              <a:t>э: </a:t>
            </a:r>
            <a:r>
              <a:rPr lang="ru-RU" i="1" dirty="0" err="1" smtClean="0"/>
              <a:t>лъэгу</a:t>
            </a: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-у</a:t>
            </a:r>
            <a:r>
              <a:rPr lang="ru-RU" i="1" dirty="0" smtClean="0"/>
              <a:t>, </a:t>
            </a:r>
            <a:r>
              <a:rPr lang="ru-RU" i="1" dirty="0" err="1" smtClean="0"/>
              <a:t>щыхь</a:t>
            </a:r>
            <a:r>
              <a:rPr lang="ru-RU" i="1" dirty="0" smtClean="0"/>
              <a:t>-у, </a:t>
            </a:r>
            <a:r>
              <a:rPr lang="ru-RU" i="1" dirty="0" err="1" smtClean="0"/>
              <a:t>дыжьын</a:t>
            </a:r>
            <a:r>
              <a:rPr lang="ru-RU" i="1" dirty="0" smtClean="0"/>
              <a:t>-у;</a:t>
            </a:r>
          </a:p>
          <a:p>
            <a:pPr marL="45720" indent="0">
              <a:buNone/>
            </a:pPr>
            <a:r>
              <a:rPr lang="ru-RU" i="1" dirty="0"/>
              <a:t> </a:t>
            </a:r>
            <a:r>
              <a:rPr lang="ru-RU" dirty="0" smtClean="0"/>
              <a:t>б) </a:t>
            </a:r>
            <a:r>
              <a:rPr lang="ru-RU" dirty="0" err="1" smtClean="0"/>
              <a:t>пычыгъуит</a:t>
            </a:r>
            <a:r>
              <a:rPr lang="en-US" dirty="0" smtClean="0"/>
              <a:t>I</a:t>
            </a:r>
            <a:r>
              <a:rPr lang="ru-RU" dirty="0" smtClean="0"/>
              <a:t> е </a:t>
            </a:r>
            <a:r>
              <a:rPr lang="ru-RU" dirty="0" err="1" smtClean="0"/>
              <a:t>нэхъыбэ</a:t>
            </a:r>
            <a:r>
              <a:rPr lang="ru-RU" dirty="0" smtClean="0"/>
              <a:t> </a:t>
            </a:r>
            <a:r>
              <a:rPr lang="ru-RU" dirty="0" err="1" smtClean="0"/>
              <a:t>хъу</a:t>
            </a:r>
            <a:r>
              <a:rPr lang="ru-RU" dirty="0" smtClean="0"/>
              <a:t> </a:t>
            </a:r>
            <a:r>
              <a:rPr lang="ru-RU" dirty="0" err="1" smtClean="0"/>
              <a:t>псалъэпкъыр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э</a:t>
            </a:r>
            <a:r>
              <a:rPr lang="ru-RU" dirty="0" smtClean="0"/>
              <a:t>-к</a:t>
            </a:r>
            <a:r>
              <a:rPr lang="en-US" dirty="0" smtClean="0"/>
              <a:t>I</a:t>
            </a:r>
            <a:r>
              <a:rPr lang="ru-RU" dirty="0" smtClean="0"/>
              <a:t>э е </a:t>
            </a:r>
            <a:r>
              <a:rPr lang="ru-RU" b="1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-к</a:t>
            </a:r>
            <a:r>
              <a:rPr lang="en-US" dirty="0" smtClean="0"/>
              <a:t>I</a:t>
            </a:r>
            <a:r>
              <a:rPr lang="ru-RU" dirty="0" smtClean="0"/>
              <a:t>э </a:t>
            </a:r>
            <a:r>
              <a:rPr lang="ru-RU" dirty="0" err="1" smtClean="0"/>
              <a:t>иухмэ</a:t>
            </a:r>
            <a:r>
              <a:rPr lang="ru-RU" dirty="0" smtClean="0"/>
              <a:t>: </a:t>
            </a:r>
            <a:r>
              <a:rPr lang="ru-RU" i="1" dirty="0" err="1"/>
              <a:t>у</a:t>
            </a:r>
            <a:r>
              <a:rPr lang="ru-RU" i="1" dirty="0" err="1" smtClean="0"/>
              <a:t>ае</a:t>
            </a:r>
            <a:r>
              <a:rPr lang="ru-RU" i="1" dirty="0" smtClean="0"/>
              <a:t>-у, </a:t>
            </a:r>
            <a:r>
              <a:rPr lang="ru-RU" i="1" dirty="0" err="1" smtClean="0"/>
              <a:t>дамащхьэ</a:t>
            </a:r>
            <a:r>
              <a:rPr lang="ru-RU" i="1" dirty="0" smtClean="0"/>
              <a:t>-у. </a:t>
            </a:r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r>
              <a:rPr lang="ru-RU" i="1" dirty="0"/>
              <a:t>	</a:t>
            </a:r>
            <a:r>
              <a:rPr lang="ru-RU" dirty="0" smtClean="0"/>
              <a:t>К</a:t>
            </a:r>
            <a:r>
              <a:rPr lang="en-US" dirty="0" smtClean="0"/>
              <a:t>I</a:t>
            </a:r>
            <a:r>
              <a:rPr lang="ru-RU" dirty="0" err="1" smtClean="0"/>
              <a:t>эух</a:t>
            </a:r>
            <a:r>
              <a:rPr lang="ru-RU" dirty="0" smtClean="0"/>
              <a:t> –</a:t>
            </a:r>
            <a:r>
              <a:rPr lang="ru-RU" b="1" dirty="0" err="1" smtClean="0">
                <a:solidFill>
                  <a:srgbClr val="C00000"/>
                </a:solidFill>
              </a:rPr>
              <a:t>уэ</a:t>
            </a:r>
            <a:r>
              <a:rPr lang="ru-RU" dirty="0" smtClean="0"/>
              <a:t> </a:t>
            </a:r>
            <a:r>
              <a:rPr lang="ru-RU" dirty="0" err="1" smtClean="0"/>
              <a:t>ятх</a:t>
            </a:r>
            <a:r>
              <a:rPr lang="en-US" dirty="0" smtClean="0"/>
              <a:t> </a:t>
            </a:r>
            <a:r>
              <a:rPr lang="ru-RU" dirty="0" err="1" smtClean="0"/>
              <a:t>псалъэпкъыр</a:t>
            </a:r>
            <a:r>
              <a:rPr lang="ru-RU" dirty="0" smtClean="0"/>
              <a:t>:</a:t>
            </a:r>
          </a:p>
          <a:p>
            <a:pPr marL="45720" indent="0">
              <a:buNone/>
            </a:pPr>
            <a:r>
              <a:rPr lang="ru-RU" i="1" dirty="0" smtClean="0"/>
              <a:t> </a:t>
            </a:r>
            <a:r>
              <a:rPr lang="ru-RU" dirty="0" smtClean="0"/>
              <a:t>а) </a:t>
            </a:r>
            <a:r>
              <a:rPr lang="ru-RU" dirty="0" err="1" smtClean="0"/>
              <a:t>пычыгъуэ</a:t>
            </a:r>
            <a:r>
              <a:rPr lang="ru-RU" dirty="0" smtClean="0"/>
              <a:t> </a:t>
            </a:r>
            <a:r>
              <a:rPr lang="ru-RU" dirty="0" err="1" smtClean="0"/>
              <a:t>закъуэрэ</a:t>
            </a:r>
            <a:r>
              <a:rPr lang="ru-RU" dirty="0" smtClean="0"/>
              <a:t> </a:t>
            </a:r>
            <a:r>
              <a:rPr lang="ru-RU" dirty="0" err="1" smtClean="0"/>
              <a:t>езыри</a:t>
            </a:r>
            <a:r>
              <a:rPr lang="ru-RU" dirty="0" smtClean="0"/>
              <a:t> –</a:t>
            </a:r>
            <a:r>
              <a:rPr lang="ru-RU" dirty="0" smtClean="0">
                <a:solidFill>
                  <a:srgbClr val="C00000"/>
                </a:solidFill>
              </a:rPr>
              <a:t>э</a:t>
            </a:r>
            <a:r>
              <a:rPr lang="ru-RU" dirty="0" smtClean="0"/>
              <a:t>-к</a:t>
            </a:r>
            <a:r>
              <a:rPr lang="en-US" dirty="0" smtClean="0"/>
              <a:t>I</a:t>
            </a:r>
            <a:r>
              <a:rPr lang="ru-RU" dirty="0" smtClean="0"/>
              <a:t>э </a:t>
            </a:r>
            <a:r>
              <a:rPr lang="ru-RU" dirty="0" err="1" smtClean="0"/>
              <a:t>иухмэ</a:t>
            </a:r>
            <a:r>
              <a:rPr lang="ru-RU" dirty="0" smtClean="0"/>
              <a:t>, е </a:t>
            </a:r>
            <a:r>
              <a:rPr lang="ru-RU" dirty="0" err="1" smtClean="0"/>
              <a:t>зы</a:t>
            </a:r>
            <a:r>
              <a:rPr lang="ru-RU" dirty="0" smtClean="0"/>
              <a:t> </a:t>
            </a:r>
            <a:r>
              <a:rPr lang="ru-RU" dirty="0" err="1" smtClean="0"/>
              <a:t>пычыгъуэ</a:t>
            </a:r>
            <a:r>
              <a:rPr lang="ru-RU" dirty="0" smtClean="0"/>
              <a:t> щ</a:t>
            </a:r>
            <a:r>
              <a:rPr lang="en-US" dirty="0" smtClean="0"/>
              <a:t>I</a:t>
            </a:r>
            <a:r>
              <a:rPr lang="ru-RU" dirty="0" err="1" smtClean="0"/>
              <a:t>игъуми</a:t>
            </a:r>
            <a:r>
              <a:rPr lang="ru-RU" dirty="0" smtClean="0"/>
              <a:t>, и к</a:t>
            </a:r>
            <a:r>
              <a:rPr lang="en-US" dirty="0" smtClean="0"/>
              <a:t>I</a:t>
            </a:r>
            <a:r>
              <a:rPr lang="ru-RU" dirty="0" smtClean="0"/>
              <a:t>эр </a:t>
            </a:r>
            <a:r>
              <a:rPr lang="ru-RU" dirty="0" err="1" smtClean="0"/>
              <a:t>зэриух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э</a:t>
            </a:r>
            <a:r>
              <a:rPr lang="ru-RU" dirty="0" smtClean="0"/>
              <a:t>-м </a:t>
            </a:r>
            <a:r>
              <a:rPr lang="ru-RU" dirty="0" err="1" smtClean="0"/>
              <a:t>ударенэр</a:t>
            </a:r>
            <a:r>
              <a:rPr lang="ru-RU" dirty="0" smtClean="0"/>
              <a:t> </a:t>
            </a:r>
            <a:r>
              <a:rPr lang="ru-RU" dirty="0" err="1" smtClean="0"/>
              <a:t>техуэмэ</a:t>
            </a:r>
            <a:r>
              <a:rPr lang="ru-RU" dirty="0" smtClean="0"/>
              <a:t>: </a:t>
            </a:r>
            <a:r>
              <a:rPr lang="ru-RU" i="1" dirty="0" err="1" smtClean="0"/>
              <a:t>пшэ-уэ</a:t>
            </a:r>
            <a:r>
              <a:rPr lang="ru-RU" i="1" dirty="0" smtClean="0"/>
              <a:t>, </a:t>
            </a:r>
            <a:r>
              <a:rPr lang="ru-RU" i="1" dirty="0" err="1" smtClean="0"/>
              <a:t>нэ-уэ</a:t>
            </a:r>
            <a:r>
              <a:rPr lang="ru-RU" i="1" dirty="0" smtClean="0"/>
              <a:t>, </a:t>
            </a:r>
            <a:r>
              <a:rPr lang="ru-RU" i="1" dirty="0" err="1" smtClean="0"/>
              <a:t>тэрэзэ-уэ</a:t>
            </a:r>
            <a:r>
              <a:rPr lang="ru-RU" i="1" dirty="0" smtClean="0"/>
              <a:t>;</a:t>
            </a:r>
          </a:p>
          <a:p>
            <a:pPr marL="45720" indent="0">
              <a:buNone/>
            </a:pPr>
            <a:r>
              <a:rPr lang="ru-RU" i="1" dirty="0"/>
              <a:t> </a:t>
            </a:r>
            <a:r>
              <a:rPr lang="ru-RU" dirty="0" smtClean="0"/>
              <a:t>б) </a:t>
            </a:r>
            <a:r>
              <a:rPr lang="ru-RU" dirty="0" err="1" smtClean="0"/>
              <a:t>хьэрф</a:t>
            </a:r>
            <a:r>
              <a:rPr lang="ru-RU" dirty="0" smtClean="0"/>
              <a:t> </a:t>
            </a:r>
            <a:r>
              <a:rPr lang="ru-RU" dirty="0" err="1" smtClean="0"/>
              <a:t>дэк</a:t>
            </a:r>
            <a:r>
              <a:rPr lang="en-US" dirty="0" smtClean="0"/>
              <a:t>I</a:t>
            </a:r>
            <a:r>
              <a:rPr lang="ru-RU" dirty="0" err="1" smtClean="0"/>
              <a:t>уашэ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й</a:t>
            </a:r>
            <a:r>
              <a:rPr lang="ru-RU" b="1" dirty="0" smtClean="0"/>
              <a:t> </a:t>
            </a:r>
            <a:r>
              <a:rPr lang="ru-RU" dirty="0" smtClean="0"/>
              <a:t>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у</a:t>
            </a:r>
            <a:r>
              <a:rPr lang="ru-RU" b="1" dirty="0" smtClean="0"/>
              <a:t>-к</a:t>
            </a:r>
            <a:r>
              <a:rPr lang="en-US" dirty="0" smtClean="0"/>
              <a:t>I</a:t>
            </a:r>
            <a:r>
              <a:rPr lang="ru-RU" dirty="0" smtClean="0"/>
              <a:t>э </a:t>
            </a:r>
            <a:r>
              <a:rPr lang="ru-RU" dirty="0" err="1" smtClean="0"/>
              <a:t>иухмэ</a:t>
            </a:r>
            <a:r>
              <a:rPr lang="ru-RU" dirty="0" smtClean="0"/>
              <a:t>: </a:t>
            </a:r>
            <a:r>
              <a:rPr lang="ru-RU" i="1" dirty="0" err="1" smtClean="0"/>
              <a:t>лъэдий-уэ</a:t>
            </a:r>
            <a:r>
              <a:rPr lang="ru-RU" i="1" dirty="0" smtClean="0"/>
              <a:t>, </a:t>
            </a:r>
            <a:r>
              <a:rPr lang="ru-RU" i="1" dirty="0" err="1" smtClean="0"/>
              <a:t>пэу-уэ</a:t>
            </a:r>
            <a:r>
              <a:rPr lang="ru-RU" i="1" dirty="0" smtClean="0"/>
              <a:t>.</a:t>
            </a:r>
          </a:p>
          <a:p>
            <a:pPr marL="45720" indent="0">
              <a:buNone/>
            </a:pPr>
            <a:r>
              <a:rPr lang="ru-RU" i="1" dirty="0"/>
              <a:t> </a:t>
            </a:r>
            <a:r>
              <a:rPr lang="ru-RU" dirty="0" smtClean="0"/>
              <a:t>в) </a:t>
            </a:r>
            <a:r>
              <a:rPr lang="ru-RU" dirty="0" err="1" smtClean="0"/>
              <a:t>хьэрфзешэ</a:t>
            </a:r>
            <a:r>
              <a:rPr lang="ru-RU" dirty="0"/>
              <a:t> 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C00000"/>
                </a:solidFill>
              </a:rPr>
              <a:t>ы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C00000"/>
                </a:solidFill>
              </a:rPr>
              <a:t>у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C00000"/>
                </a:solidFill>
              </a:rPr>
              <a:t>я</a:t>
            </a:r>
            <a:r>
              <a:rPr lang="ru-RU" dirty="0" smtClean="0"/>
              <a:t>-к</a:t>
            </a:r>
            <a:r>
              <a:rPr lang="en-US" dirty="0" smtClean="0"/>
              <a:t>I</a:t>
            </a:r>
            <a:r>
              <a:rPr lang="ru-RU" dirty="0" smtClean="0"/>
              <a:t>э </a:t>
            </a:r>
            <a:r>
              <a:rPr lang="ru-RU" dirty="0" err="1" smtClean="0"/>
              <a:t>иухмэ</a:t>
            </a:r>
            <a:r>
              <a:rPr lang="ru-RU" dirty="0" smtClean="0"/>
              <a:t>:</a:t>
            </a:r>
            <a:r>
              <a:rPr lang="ru-RU" i="1" dirty="0" smtClean="0"/>
              <a:t> шу-</a:t>
            </a:r>
            <a:r>
              <a:rPr lang="ru-RU" i="1" dirty="0" err="1" smtClean="0"/>
              <a:t>уэ</a:t>
            </a:r>
            <a:r>
              <a:rPr lang="ru-RU" i="1" dirty="0" smtClean="0"/>
              <a:t>, </a:t>
            </a:r>
            <a:r>
              <a:rPr lang="ru-RU" i="1" dirty="0" err="1" smtClean="0"/>
              <a:t>пхъы-уэ</a:t>
            </a:r>
            <a:r>
              <a:rPr lang="ru-RU" i="1" dirty="0" smtClean="0"/>
              <a:t>, </a:t>
            </a:r>
            <a:r>
              <a:rPr lang="ru-RU" i="1" dirty="0" err="1" smtClean="0"/>
              <a:t>фо-уэ</a:t>
            </a:r>
            <a:r>
              <a:rPr lang="ru-RU" i="1" dirty="0" smtClean="0"/>
              <a:t>, </a:t>
            </a:r>
            <a:r>
              <a:rPr lang="ru-RU" i="1" dirty="0" err="1" smtClean="0"/>
              <a:t>хьэуа-уэ</a:t>
            </a:r>
            <a:r>
              <a:rPr lang="ru-RU" i="1" dirty="0"/>
              <a:t>.</a:t>
            </a:r>
            <a:endParaRPr lang="ru-RU" i="1" dirty="0" smtClean="0"/>
          </a:p>
          <a:p>
            <a:pPr marL="45720" indent="0">
              <a:buNone/>
            </a:pP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24936" cy="720080"/>
          </a:xfrm>
        </p:spPr>
        <p:txBody>
          <a:bodyPr/>
          <a:lstStyle/>
          <a:p>
            <a:pPr algn="ctr"/>
            <a:r>
              <a:rPr lang="ru-RU" sz="2800" dirty="0" smtClean="0"/>
              <a:t>К</a:t>
            </a:r>
            <a:r>
              <a:rPr lang="en-US" sz="2800" dirty="0" smtClean="0"/>
              <a:t>I</a:t>
            </a:r>
            <a:r>
              <a:rPr lang="ru-RU" sz="2800" dirty="0" err="1" smtClean="0"/>
              <a:t>эух</a:t>
            </a:r>
            <a:r>
              <a:rPr lang="ru-RU" sz="2800" dirty="0" smtClean="0"/>
              <a:t>  у/</a:t>
            </a:r>
            <a:r>
              <a:rPr lang="ru-RU" sz="2800" dirty="0" err="1" smtClean="0"/>
              <a:t>уэ</a:t>
            </a:r>
            <a:r>
              <a:rPr lang="ru-RU" sz="2800" dirty="0" smtClean="0"/>
              <a:t> </a:t>
            </a:r>
            <a:r>
              <a:rPr lang="ru-RU" sz="2800" dirty="0" err="1" smtClean="0"/>
              <a:t>щатхыр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1179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3568" y="1916832"/>
            <a:ext cx="7848872" cy="432048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 smtClean="0"/>
              <a:t>   </a:t>
            </a:r>
            <a:r>
              <a:rPr lang="en-US" dirty="0" smtClean="0">
                <a:solidFill>
                  <a:srgbClr val="0070C0"/>
                </a:solidFill>
              </a:rPr>
              <a:t>I</a:t>
            </a:r>
            <a:r>
              <a:rPr lang="ru-RU" dirty="0" smtClean="0">
                <a:solidFill>
                  <a:srgbClr val="0070C0"/>
                </a:solidFill>
              </a:rPr>
              <a:t>ум</a:t>
            </a:r>
            <a:r>
              <a:rPr lang="ru-RU" dirty="0">
                <a:solidFill>
                  <a:srgbClr val="0070C0"/>
                </a:solidFill>
              </a:rPr>
              <a:t>ы</a:t>
            </a:r>
            <a:r>
              <a:rPr lang="ru-RU" dirty="0" smtClean="0">
                <a:solidFill>
                  <a:srgbClr val="0070C0"/>
                </a:solidFill>
              </a:rPr>
              <a:t>-</a:t>
            </a:r>
            <a:r>
              <a:rPr lang="ru-RU" dirty="0" err="1" smtClean="0">
                <a:solidFill>
                  <a:srgbClr val="0070C0"/>
                </a:solidFill>
              </a:rPr>
              <a:t>лу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I</a:t>
            </a:r>
            <a:r>
              <a:rPr lang="ru-RU" dirty="0" smtClean="0"/>
              <a:t>у – </a:t>
            </a:r>
            <a:r>
              <a:rPr lang="en-US" dirty="0" smtClean="0"/>
              <a:t>I</a:t>
            </a:r>
            <a:r>
              <a:rPr lang="ru-RU" dirty="0" smtClean="0"/>
              <a:t>у – </a:t>
            </a:r>
            <a:r>
              <a:rPr lang="ru-RU" dirty="0" err="1" smtClean="0"/>
              <a:t>дэгущ</a:t>
            </a:r>
            <a:r>
              <a:rPr lang="ru-RU" dirty="0" smtClean="0"/>
              <a:t>, </a:t>
            </a:r>
            <a:r>
              <a:rPr lang="en-US" dirty="0" smtClean="0"/>
              <a:t>I</a:t>
            </a:r>
            <a:r>
              <a:rPr lang="ru-RU" dirty="0" err="1" smtClean="0"/>
              <a:t>упэр</a:t>
            </a:r>
            <a:r>
              <a:rPr lang="ru-RU" dirty="0" smtClean="0"/>
              <a:t> </a:t>
            </a:r>
            <a:r>
              <a:rPr lang="ru-RU" dirty="0" err="1" smtClean="0"/>
              <a:t>зыухъурейщ</a:t>
            </a:r>
            <a:endParaRPr lang="ru-RU" dirty="0" smtClean="0"/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ы – ы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м - м - </a:t>
            </a:r>
            <a:r>
              <a:rPr lang="ru-RU" dirty="0" err="1" smtClean="0"/>
              <a:t>жьгъыжьгъщ</a:t>
            </a:r>
            <a:r>
              <a:rPr lang="ru-RU" dirty="0" smtClean="0"/>
              <a:t>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ы – ы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л – л – </a:t>
            </a:r>
            <a:r>
              <a:rPr lang="ru-RU" dirty="0" err="1" smtClean="0"/>
              <a:t>жьгъыжьгъщ</a:t>
            </a:r>
            <a:r>
              <a:rPr lang="ru-RU" dirty="0" smtClean="0"/>
              <a:t> </a:t>
            </a:r>
          </a:p>
          <a:p>
            <a:pPr marL="45720" indent="0">
              <a:buNone/>
            </a:pPr>
            <a:r>
              <a:rPr lang="ru-RU" dirty="0" smtClean="0"/>
              <a:t>   у – у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dirty="0" err="1" smtClean="0"/>
              <a:t>хь</a:t>
            </a:r>
            <a:r>
              <a:rPr lang="ru-RU" dirty="0" smtClean="0"/>
              <a:t>.(</a:t>
            </a:r>
            <a:r>
              <a:rPr lang="ru-RU" dirty="0" err="1" smtClean="0"/>
              <a:t>хьэрфу</a:t>
            </a:r>
            <a:r>
              <a:rPr lang="ru-RU" dirty="0" smtClean="0"/>
              <a:t>) – 5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м.(</a:t>
            </a:r>
            <a:r>
              <a:rPr lang="ru-RU" dirty="0" err="1" smtClean="0"/>
              <a:t>макъыу</a:t>
            </a:r>
            <a:r>
              <a:rPr lang="ru-RU" dirty="0" smtClean="0"/>
              <a:t>)  - 6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6696744" cy="864096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dirty="0" err="1" smtClean="0"/>
              <a:t>Фонетическэ</a:t>
            </a:r>
            <a:r>
              <a:rPr lang="ru-RU" sz="3600" dirty="0"/>
              <a:t> </a:t>
            </a:r>
            <a:r>
              <a:rPr lang="ru-RU" sz="3600" dirty="0" err="1" smtClean="0"/>
              <a:t>зэпкърыхыныгъэ</a:t>
            </a:r>
            <a:endParaRPr lang="ru-RU" sz="36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220072" y="2924944"/>
            <a:ext cx="3600400" cy="390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4819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00807"/>
            <a:ext cx="6696744" cy="4176465"/>
          </a:xfrm>
        </p:spPr>
        <p:txBody>
          <a:bodyPr/>
          <a:lstStyle/>
          <a:p>
            <a:pPr marL="109728" indent="0" algn="ctr">
              <a:buNone/>
            </a:pPr>
            <a:r>
              <a:rPr lang="ru-RU" dirty="0" smtClean="0"/>
              <a:t>  </a:t>
            </a:r>
            <a:r>
              <a:rPr lang="ru-RU" sz="2800" b="1" i="1" dirty="0" smtClean="0"/>
              <a:t>Си </a:t>
            </a:r>
            <a:r>
              <a:rPr lang="ru-RU" sz="2800" b="1" i="1" dirty="0" err="1"/>
              <a:t>адыгэбзэу</a:t>
            </a:r>
            <a:r>
              <a:rPr lang="ru-RU" sz="2800" b="1" i="1" dirty="0"/>
              <a:t>, си </a:t>
            </a:r>
            <a:r>
              <a:rPr lang="ru-RU" sz="2800" b="1" i="1" dirty="0" err="1"/>
              <a:t>псэм</a:t>
            </a:r>
            <a:r>
              <a:rPr lang="ru-RU" sz="2800" b="1" i="1" dirty="0"/>
              <a:t> и </a:t>
            </a:r>
            <a:r>
              <a:rPr lang="ru-RU" sz="2800" b="1" i="1" dirty="0" err="1" smtClean="0"/>
              <a:t>бзэ</a:t>
            </a:r>
            <a:r>
              <a:rPr lang="ru-RU" sz="2800" b="1" i="1" dirty="0" smtClean="0"/>
              <a:t>!</a:t>
            </a:r>
          </a:p>
          <a:p>
            <a:pPr marL="109728" indent="0" algn="ctr">
              <a:buNone/>
            </a:pPr>
            <a:r>
              <a:rPr lang="ru-RU" sz="2800" b="1" i="1" dirty="0" smtClean="0"/>
              <a:t>  </a:t>
            </a:r>
            <a:r>
              <a:rPr lang="ru-RU" sz="2800" b="1" i="1" dirty="0"/>
              <a:t>Си </a:t>
            </a:r>
            <a:r>
              <a:rPr lang="ru-RU" sz="2800" b="1" i="1" dirty="0" err="1"/>
              <a:t>бзэ</a:t>
            </a:r>
            <a:r>
              <a:rPr lang="ru-RU" sz="2800" b="1" i="1" dirty="0"/>
              <a:t> </a:t>
            </a:r>
            <a:r>
              <a:rPr lang="ru-RU" sz="2800" b="1" i="1" dirty="0" err="1"/>
              <a:t>дахэу</a:t>
            </a:r>
            <a:r>
              <a:rPr lang="ru-RU" sz="2800" b="1" i="1" dirty="0"/>
              <a:t> </a:t>
            </a:r>
            <a:r>
              <a:rPr lang="ru-RU" sz="2800" b="1" i="1" dirty="0" err="1"/>
              <a:t>псэм</a:t>
            </a:r>
            <a:r>
              <a:rPr lang="ru-RU" sz="2800" b="1" i="1" dirty="0"/>
              <a:t> и </a:t>
            </a:r>
            <a:r>
              <a:rPr lang="ru-RU" sz="2800" b="1" i="1" dirty="0" err="1"/>
              <a:t>нэху</a:t>
            </a:r>
            <a:r>
              <a:rPr lang="ru-RU" sz="2800" b="1" i="1" dirty="0" smtClean="0"/>
              <a:t>.</a:t>
            </a:r>
          </a:p>
          <a:p>
            <a:pPr marL="109728" indent="0" algn="ctr">
              <a:buNone/>
            </a:pPr>
            <a:r>
              <a:rPr lang="ru-RU" sz="2800" b="1" i="1" dirty="0"/>
              <a:t> </a:t>
            </a:r>
            <a:r>
              <a:rPr lang="ru-RU" sz="2800" b="1" i="1" dirty="0" smtClean="0"/>
              <a:t> </a:t>
            </a:r>
            <a:r>
              <a:rPr lang="ru-RU" sz="2800" b="1" i="1" dirty="0" err="1"/>
              <a:t>Сыхуейщ</a:t>
            </a:r>
            <a:r>
              <a:rPr lang="ru-RU" sz="2800" b="1" i="1" dirty="0"/>
              <a:t> уеф1ак1уэу </a:t>
            </a:r>
            <a:r>
              <a:rPr lang="ru-RU" sz="2800" b="1" i="1" dirty="0" err="1"/>
              <a:t>упсэуну</a:t>
            </a:r>
            <a:r>
              <a:rPr lang="ru-RU" sz="2800" b="1" i="1" dirty="0"/>
              <a:t>,</a:t>
            </a:r>
          </a:p>
          <a:p>
            <a:pPr marL="109728" indent="0" algn="ctr">
              <a:buNone/>
            </a:pPr>
            <a:r>
              <a:rPr lang="ru-RU" sz="2800" b="1" i="1" dirty="0" smtClean="0"/>
              <a:t>  </a:t>
            </a:r>
            <a:r>
              <a:rPr lang="ru-RU" sz="2800" b="1" i="1" dirty="0" err="1"/>
              <a:t>Ди</a:t>
            </a:r>
            <a:r>
              <a:rPr lang="ru-RU" sz="2800" b="1" i="1" dirty="0"/>
              <a:t> щ1ыгушхуэр к1эрэхъуэху!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2339F-10EC-46E5-97CF-9C53A31EBD6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73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240</TotalTime>
  <Words>297</Words>
  <Application>Microsoft Office PowerPoint</Application>
  <PresentationFormat>Экран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  ЩыIэцIэр бзэгум и  щ1акхъуэщ.</vt:lpstr>
      <vt:lpstr>Мурадыр:</vt:lpstr>
      <vt:lpstr>Куэд лъандэрэ сыщопсэу сэ мы дунейм, предметхэм я цIэри изот. </vt:lpstr>
      <vt:lpstr>Закъуэ формэм ит щыIэцIэ куэд бжыгъэ мыхьэнэ иIэу </vt:lpstr>
      <vt:lpstr>Слайд 5</vt:lpstr>
      <vt:lpstr>КIэух  у/уэ щатхыр  </vt:lpstr>
      <vt:lpstr>Фонетическэ зэпкърыхыныгъэ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ЩыIэцIэхэм я закъуэ, куэд бжыгъэхэр, падеж кIэуххэр</dc:title>
  <dc:creator>1</dc:creator>
  <cp:lastModifiedBy>школа</cp:lastModifiedBy>
  <cp:revision>27</cp:revision>
  <dcterms:created xsi:type="dcterms:W3CDTF">2015-03-02T12:18:45Z</dcterms:created>
  <dcterms:modified xsi:type="dcterms:W3CDTF">2017-02-10T04:41:50Z</dcterms:modified>
</cp:coreProperties>
</file>