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9" r:id="rId3"/>
    <p:sldId id="257" r:id="rId4"/>
    <p:sldId id="279" r:id="rId5"/>
    <p:sldId id="258" r:id="rId6"/>
    <p:sldId id="259" r:id="rId7"/>
    <p:sldId id="296" r:id="rId8"/>
    <p:sldId id="270" r:id="rId9"/>
    <p:sldId id="293" r:id="rId10"/>
    <p:sldId id="280" r:id="rId11"/>
    <p:sldId id="271" r:id="rId12"/>
    <p:sldId id="272" r:id="rId13"/>
    <p:sldId id="281" r:id="rId14"/>
    <p:sldId id="273" r:id="rId15"/>
    <p:sldId id="274" r:id="rId16"/>
    <p:sldId id="261" r:id="rId17"/>
    <p:sldId id="263" r:id="rId18"/>
    <p:sldId id="290" r:id="rId19"/>
    <p:sldId id="267" r:id="rId20"/>
    <p:sldId id="284" r:id="rId21"/>
    <p:sldId id="294" r:id="rId22"/>
    <p:sldId id="288" r:id="rId23"/>
    <p:sldId id="277" r:id="rId24"/>
    <p:sldId id="276" r:id="rId25"/>
    <p:sldId id="275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5" autoAdjust="0"/>
    <p:restoredTop sz="86446" autoAdjust="0"/>
  </p:normalViewPr>
  <p:slideViewPr>
    <p:cSldViewPr>
      <p:cViewPr varScale="1">
        <p:scale>
          <a:sx n="75" d="100"/>
          <a:sy n="75" d="100"/>
        </p:scale>
        <p:origin x="-3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646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8698B9-0870-43C5-909F-9DA0D65DA221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2F63AE-7D1B-4CF8-97A7-B317EEBB11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4F4AF6-4871-4808-A4F4-3555D8A373D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F1A7E0-EB84-4FCF-AFEF-1A81DEDF3C3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2F63AE-7D1B-4CF8-97A7-B317EEBB111F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D7AB7F-DB25-4B0B-B833-9B610850760C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5AB3D-CEE8-43EE-89C7-06E0668AD530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0D139-C6F4-40DC-8284-763D499087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1E20-9E0E-4C99-A22E-75F178F99E5F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7010A-5882-4164-8D73-3D092BA3CF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03E5C-B08E-44A0-8961-E3CB9762E0A3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CE14F-7458-4957-9E6C-B773325AD3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0ABD-9EA7-40D5-88BB-25530D15548F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4E3E8-EEBF-4866-B930-BABFE79D29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5555C-5F38-4743-AA93-0426538F15D1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2A80D-09DF-419F-904B-0B09013B2B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9BE96-A47F-4842-B19B-82ECD0BD489C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DB627-B6BA-453E-8FA5-BD8962F8D5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29A6F-0AA7-45C7-8E85-ECE45384D6D7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77C16-FDED-42AD-80B7-EE8AD9478C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75EFF-36D8-4DC4-AB65-7EA1B02BE6D3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AB965-3E19-4D7C-B180-D6A8052A37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C0B5D-76D0-4E00-A439-6BA9FD9B50E7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73CD9-1D6F-4435-B3AF-66FE675597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195DB-B04E-4EA8-97A6-795C46512289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2F04-0925-48DA-8594-C59F228EF0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FEA4-372F-4E8D-A4E3-6C573423995F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B9B54-F7C7-4C64-B925-E9DA1AB04C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B51590-672A-4218-9D0F-C0E8B3FE842D}" type="datetimeFigureOut">
              <a:rPr lang="ru-RU"/>
              <a:pPr>
                <a:defRPr/>
              </a:pPr>
              <a:t>10.05.2016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47FC3E-0F99-4EF0-9C52-63483B60033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slide.ru/images/6/12453/960/img2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uslide.ru/images/6/12453/960/img9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uslide.ru/images/6/12453/960/img8.jp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slide.ru/images/6/12453/960/img3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slide.ru/images/6/12453/960/img4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slide.ru/images/6/12453/960/img5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39" name="Рисунок 3" descr="http://uslide.ru/images/6/12453/389/img2.jpg">
            <a:hlinkClick r:id="rId3" tooltip="&quot;&quot;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Конфуций (551 до  н.э.)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«Государство-это  большая  семья, а  семья  маленькое  государство».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  </a:t>
            </a:r>
            <a:r>
              <a:rPr lang="ru-RU" dirty="0" smtClean="0"/>
              <a:t> </a:t>
            </a:r>
            <a:endParaRPr lang="en-US" dirty="0" smtClean="0"/>
          </a:p>
        </p:txBody>
      </p:sp>
      <p:pic>
        <p:nvPicPr>
          <p:cNvPr id="23555" name="Рисунок 3" descr="http://player.myshared.ru/9/942803/data/images/img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643188"/>
            <a:ext cx="4500562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Что  такое  семейные  ценности?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Семейные  ценности- это  что-то  важное, дорогое,  что  объединяет  семью.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Что же может объединять семью?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  Любовь, доверие, уважение ,чувство  долга  по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отношению  к  родителям, традиции, семейные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реликвии, взаимопомощь, честность, понимание.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sz="8000" i="1" dirty="0" smtClean="0"/>
              <a:t>Понимание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Семейные  традиции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 Традиция  от  латинского  слова «передача».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Это  слово  означает  сложившиеся передаваемые  из  поколения  в  поколение обычаи, правила поведения, порядки.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Семейные  традиции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-празднование  дней  рождения, праздников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-традиция  отдыхать  вместе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-передача  семейных  реликвий.</a:t>
            </a:r>
          </a:p>
        </p:txBody>
      </p:sp>
      <p:pic>
        <p:nvPicPr>
          <p:cNvPr id="29699" name="Рисунок 3" descr="http://ppt4web.ru/images/242/12697/310/img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88" y="3714752"/>
            <a:ext cx="4214812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Рисунок 4" descr="http://www.theepochtimes.com/n2/images/stories/large/2012/12/04/tr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14752"/>
            <a:ext cx="4857752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7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 Доброта               ненависть                 любовь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                                                     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ложь          взаимопонимание               забота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                  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доверие          грубость                    терпение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                                                                                                    ответственность        дружба          честность</a:t>
            </a:r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трудолюбие             уважение       согласие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Содержимое 3" descr="любить свою семью быть внимательным заботливым помогать огорчать ругаться пре...">
            <a:hlinkClick r:id="rId2" tooltip="&quot;любить свою семью быть внимательным заботливым помогать огорчать ругаться пре...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42988" y="981075"/>
            <a:ext cx="7072312" cy="5143500"/>
          </a:xfrm>
          <a:solidFill>
            <a:srgbClr val="FFCC00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Семья  будет  счастливой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Если  в  ней  царит  любовь, уважение,  доверие, трудолюбие,  честность,  понимание,  доброта.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600" dirty="0" smtClean="0"/>
              <a:t> «Счастлив тот, кто счастлив  у  себя  дома».</a:t>
            </a:r>
          </a:p>
          <a:p>
            <a:pPr eaLnBrk="1" hangingPunct="1">
              <a:buFont typeface="Arial" charset="0"/>
              <a:buNone/>
            </a:pPr>
            <a:r>
              <a:rPr lang="ru-RU" sz="3600" dirty="0" smtClean="0"/>
              <a:t>  Л.Н.Толстой</a:t>
            </a:r>
          </a:p>
        </p:txBody>
      </p:sp>
      <p:pic>
        <p:nvPicPr>
          <p:cNvPr id="33795" name="Рисунок 3" descr="http://i.timeout.ru/pix/23204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88" y="1857364"/>
            <a:ext cx="5572154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3" descr="http://i.timeout.ru/pix/23204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857364"/>
            <a:ext cx="5572154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 </a:t>
            </a:r>
            <a:r>
              <a:rPr lang="ru-RU" dirty="0" smtClean="0">
                <a:latin typeface="+mj-lt"/>
              </a:rPr>
              <a:t>Цель: привитие  учащимся  любви  к  своей  семье и бережного  отношения  к  семейным  ценностям.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34818" name="Содержимое 3" descr="Где любовь да совет, там и горя … Где мир и лад, не нужен и … Лучший клад, ко...">
            <a:hlinkClick r:id="rId2" tooltip="&quot;Где любовь да совет, там и горя … Где мир и лад, не нужен и … Лучший клад, ко...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285728"/>
            <a:ext cx="2714644" cy="785818"/>
          </a:xfrm>
        </p:spPr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5400" dirty="0" smtClean="0"/>
              <a:t>«Дерево  держится  корнями, а человек  семьей».</a:t>
            </a:r>
            <a:endParaRPr lang="ru-RU" sz="5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  <a:solidFill>
            <a:srgbClr val="FFCC00"/>
          </a:solidFill>
        </p:spPr>
        <p:txBody>
          <a:bodyPr/>
          <a:lstStyle/>
          <a:p>
            <a:r>
              <a:rPr lang="ru-RU" b="1" dirty="0" smtClean="0"/>
              <a:t>Анкета «Я и моя семья».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rgbClr val="FFCC00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600" dirty="0" smtClean="0"/>
              <a:t>           </a:t>
            </a:r>
            <a:r>
              <a:rPr lang="en-US" sz="1800" dirty="0" smtClean="0"/>
              <a:t>1</a:t>
            </a:r>
            <a:r>
              <a:rPr lang="ru-RU" sz="1800" dirty="0" smtClean="0"/>
              <a:t>. Кто глава вашей семьи?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2.Чем ты огорчаешь родителей?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3. Чем ты их радуешь?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4. Как тебя наказывают родители?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5. Просишь ли ты прощения когда  ты  виноват?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6. Считаешь ли ты своих родителей строгими и справедливыми?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7 .Часто ли бывают случаи, когда родители не справедливы по отношению к тебе?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8. Какие у тебя отрицательные черты характера?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9. Можешь ли ты доверять свои тайны семье? Кому?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10.Ты на неделю уезжаешь из дома. Будешь ли скучать по  своей  семье?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11.Если бы ты стал волшебником, что сделал бы ты для семьи?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          12.Что для тебя главное в семье?</a:t>
            </a:r>
          </a:p>
          <a:p>
            <a:pPr>
              <a:buFont typeface="Arial" charset="0"/>
              <a:buNone/>
            </a:pPr>
            <a:r>
              <a:rPr lang="ru-RU" sz="1800" dirty="0" smtClean="0"/>
              <a:t>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Итог </a:t>
            </a:r>
            <a:r>
              <a:rPr lang="en-US" dirty="0" smtClean="0"/>
              <a:t> </a:t>
            </a:r>
            <a:r>
              <a:rPr lang="ru-RU" dirty="0" smtClean="0"/>
              <a:t>урока</a:t>
            </a:r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/>
              <a:t> </a:t>
            </a:r>
            <a:r>
              <a:rPr lang="ru-RU" dirty="0" smtClean="0"/>
              <a:t>  Наш час общения подходит к концу и мне бы хотелось узнать ваше мнение: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-Что на свете всего дороже? </a:t>
            </a:r>
            <a:r>
              <a:rPr lang="en-US" dirty="0" smtClean="0"/>
              <a:t> </a:t>
            </a:r>
            <a:r>
              <a:rPr lang="ru-RU" dirty="0" smtClean="0"/>
              <a:t>  ( Семья )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- А что значит семья?  (Это  папа, мама, я.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Это  близкие  люди).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-Что  важно  в  семье?  ( любовь, понимание, доверие, уважение, забота, ответственность,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честность)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b="1" i="1" dirty="0" smtClean="0"/>
              <a:t>Заповеди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786437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i="1" dirty="0" smtClean="0"/>
              <a:t>· свято храни честь своей семьи;</a:t>
            </a: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i="1" dirty="0" smtClean="0"/>
              <a:t>· люби свою семью и делай её лучше;</a:t>
            </a: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i="1" dirty="0" smtClean="0"/>
              <a:t>· будь внимательным и чутким, всегда готовым прийти </a:t>
            </a:r>
            <a:r>
              <a:rPr lang="en-US" i="1" dirty="0" smtClean="0"/>
              <a:t> </a:t>
            </a:r>
            <a:r>
              <a:rPr lang="ru-RU" i="1" dirty="0" smtClean="0"/>
              <a:t>на</a:t>
            </a:r>
            <a:r>
              <a:rPr lang="en-US" i="1" dirty="0" smtClean="0"/>
              <a:t> </a:t>
            </a:r>
            <a:r>
              <a:rPr lang="ru-RU" i="1" dirty="0" smtClean="0"/>
              <a:t> помощь членам своей семьи;</a:t>
            </a: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i="1" dirty="0" smtClean="0"/>
              <a:t>· подари родителям радость;</a:t>
            </a: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i="1" dirty="0" smtClean="0"/>
              <a:t>· жизнь-это дорога, полная испытаний, будь готов  с честью  пройти  их.</a:t>
            </a:r>
            <a:endParaRPr lang="ru-RU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Семья-это  важно.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9938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3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 Семья-это  сложно.</a:t>
            </a:r>
          </a:p>
          <a:p>
            <a:pPr eaLnBrk="1" hangingPunct="1"/>
            <a:r>
              <a:rPr lang="ru-RU" dirty="0" smtClean="0"/>
              <a:t>Но  счастливо жить  одному  невозможно.</a:t>
            </a:r>
          </a:p>
          <a:p>
            <a:pPr eaLnBrk="1" hangingPunct="1"/>
            <a:r>
              <a:rPr lang="ru-RU" dirty="0" smtClean="0"/>
              <a:t>Всегда будьте  вместе, любовь берегите.</a:t>
            </a:r>
          </a:p>
          <a:p>
            <a:pPr eaLnBrk="1" hangingPunct="1"/>
            <a:r>
              <a:rPr lang="ru-RU" dirty="0" smtClean="0"/>
              <a:t>Обиды  и ссоры  подальше  гоните.</a:t>
            </a:r>
          </a:p>
          <a:p>
            <a:pPr eaLnBrk="1" hangingPunct="1"/>
            <a:r>
              <a:rPr lang="ru-RU" dirty="0" smtClean="0"/>
              <a:t>Хочу, чтоб  про  вас  говорили  всегда:</a:t>
            </a:r>
          </a:p>
          <a:p>
            <a:pPr eaLnBrk="1" hangingPunct="1"/>
            <a:r>
              <a:rPr lang="ru-RU" dirty="0" smtClean="0"/>
              <a:t>Какая  хорошая  Ваша  семья!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>
                <a:latin typeface="Arial" charset="0"/>
              </a:rPr>
              <a:t>Маленькая   страна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0" y="1428736"/>
            <a:ext cx="9144000" cy="5429264"/>
          </a:xfrm>
          <a:solidFill>
            <a:srgbClr val="FFCC0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Есть  за  горами  за лесами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Маленькая  страна.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Бабушка с дедом,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Папа и мама,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Братик  или  сестра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Там  мне всегда  тепло  и  ясно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Любят  там  все  меня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Там  лучик  солнца  поселился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Arial" charset="0"/>
              </a:rPr>
              <a:t>     И согревает  меня.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6857999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latin typeface="Arial" charset="0"/>
              </a:rPr>
              <a:t>    Маленькая  страна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latin typeface="Arial" charset="0"/>
              </a:rPr>
              <a:t>    Это моя  семья.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latin typeface="Arial" charset="0"/>
              </a:rPr>
              <a:t>    Там где  родился  я  и вырос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latin typeface="Arial" charset="0"/>
              </a:rPr>
              <a:t>    Где любят  все  меня.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500063"/>
            <a:ext cx="8215345" cy="368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</p:spPr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17411" name="Рисунок 3" descr="В. Сухомлинский">
            <a:hlinkClick r:id="rId2" tooltip="&quot;В. Сухомлинский&quot;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928662" y="500042"/>
            <a:ext cx="8215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 flipV="1">
            <a:off x="1071538" y="606718"/>
            <a:ext cx="7358114" cy="4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rgbClr val="FFCC00"/>
          </a:solidFill>
        </p:spPr>
        <p:txBody>
          <a:bodyPr/>
          <a:lstStyle/>
          <a:p>
            <a:pPr eaLnBrk="1" hangingPunct="1"/>
            <a:r>
              <a:rPr lang="ru-RU" dirty="0" smtClean="0"/>
              <a:t>В. Сухомлинский</a:t>
            </a:r>
          </a:p>
        </p:txBody>
      </p:sp>
      <p:pic>
        <p:nvPicPr>
          <p:cNvPr id="18434" name="Содержимое 3" descr="http://player.myshared.ru/9/942803/data/images/img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4414" y="1557338"/>
            <a:ext cx="6429420" cy="5157810"/>
          </a:xfrm>
          <a:solidFill>
            <a:srgbClr val="FFCC00"/>
          </a:solidFill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pic>
        <p:nvPicPr>
          <p:cNvPr id="19458" name="Содержимое 3" descr="Что такое семья? Какая семья называется счастливой? Что такое семейные ценности?">
            <a:hlinkClick r:id="rId2" tooltip="&quot;Что такое семья? Какая семья называется счастливой? Что такое семейные ценности?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Содержимое 3" descr="«Семья – группа живущих вместе близких родственников». (Толковый словарь С.И....">
            <a:hlinkClick r:id="rId2" tooltip="&quot;«Семья – группа живущих вместе близких родственников». (Толковый словарь С.И....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семейном кругу мы с вами растем </a:t>
            </a:r>
          </a:p>
          <a:p>
            <a:r>
              <a:rPr lang="ru-RU" dirty="0" smtClean="0"/>
              <a:t> Основа основ – родительский дом. </a:t>
            </a:r>
          </a:p>
          <a:p>
            <a:r>
              <a:rPr lang="ru-RU" dirty="0" smtClean="0"/>
              <a:t> В семейном кругу все корни твои, </a:t>
            </a:r>
          </a:p>
          <a:p>
            <a:r>
              <a:rPr lang="ru-RU" dirty="0" smtClean="0"/>
              <a:t> И в жизнь ты входишь из семьи. </a:t>
            </a:r>
          </a:p>
          <a:p>
            <a:r>
              <a:rPr lang="ru-RU" dirty="0" smtClean="0"/>
              <a:t> В семейном кругу мы жизнь создаем, </a:t>
            </a:r>
          </a:p>
          <a:p>
            <a:r>
              <a:rPr lang="ru-RU" dirty="0" smtClean="0"/>
              <a:t> Основа основ – родительский дом.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rgbClr val="FFCC00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dirty="0" smtClean="0"/>
              <a:t> </a:t>
            </a:r>
            <a:r>
              <a:rPr lang="en-US" dirty="0" smtClean="0"/>
              <a:t>   </a:t>
            </a:r>
            <a:r>
              <a:rPr lang="ru-RU" dirty="0" smtClean="0"/>
              <a:t>Семья- самое  главное  в  жизни  для  каждого человека. Это  близкие  люди, те  кого  мы  любим, с кого  берем  пример, о  ком  заботимся, кому  желаем  добра  и  счастья.</a:t>
            </a:r>
          </a:p>
        </p:txBody>
      </p:sp>
      <p:pic>
        <p:nvPicPr>
          <p:cNvPr id="21506" name="Рисунок 3" descr="http://player.myshared.ru/9/942803/data/images/img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500438"/>
            <a:ext cx="45720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Заголовок 4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1000125"/>
          </a:xfrm>
        </p:spPr>
        <p:txBody>
          <a:bodyPr/>
          <a:lstStyle/>
          <a:p>
            <a:r>
              <a:rPr lang="ru-RU" dirty="0" smtClean="0"/>
              <a:t> </a:t>
            </a:r>
          </a:p>
        </p:txBody>
      </p:sp>
      <p:sp>
        <p:nvSpPr>
          <p:cNvPr id="21508" name="Прямоугольник 5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/>
            <a:r>
              <a:rPr lang="ru-RU" sz="2800" dirty="0" smtClean="0"/>
              <a:t>    15   мая  Международный  день  семьи</a:t>
            </a:r>
            <a:endParaRPr lang="en-US" sz="2800" dirty="0"/>
          </a:p>
          <a:p>
            <a:pPr marL="514350" indent="-514350"/>
            <a:r>
              <a:rPr lang="en-US" sz="2800" dirty="0"/>
              <a:t> </a:t>
            </a:r>
            <a:r>
              <a:rPr lang="ru-RU" sz="2800" dirty="0" smtClean="0"/>
              <a:t>    </a:t>
            </a:r>
            <a:r>
              <a:rPr lang="en-US" sz="2800" dirty="0" smtClean="0"/>
              <a:t>c  </a:t>
            </a:r>
            <a:r>
              <a:rPr lang="en-US" sz="2800" dirty="0"/>
              <a:t>1993 </a:t>
            </a:r>
            <a:r>
              <a:rPr lang="ru-RU" sz="2800" dirty="0"/>
              <a:t>г. по решению  ООН.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Семья  начинается  с  детей.</a:t>
            </a:r>
            <a:endParaRPr lang="ru-RU" dirty="0"/>
          </a:p>
        </p:txBody>
      </p:sp>
      <p:pic>
        <p:nvPicPr>
          <p:cNvPr id="4" name="Содержимое 3" descr="http://globerove.com/wp-content/uploads/2011/11/Croatia-family-holidays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8643998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584</TotalTime>
  <Words>677</Words>
  <Application>Microsoft Office PowerPoint</Application>
  <PresentationFormat>Экран (4:3)</PresentationFormat>
  <Paragraphs>106</Paragraphs>
  <Slides>27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Слайд 1</vt:lpstr>
      <vt:lpstr>Слайд 2</vt:lpstr>
      <vt:lpstr>Слайд 3</vt:lpstr>
      <vt:lpstr>В. Сухомлинский</vt:lpstr>
      <vt:lpstr>Слайд 5</vt:lpstr>
      <vt:lpstr>Слайд 6</vt:lpstr>
      <vt:lpstr>Слайд 7</vt:lpstr>
      <vt:lpstr> </vt:lpstr>
      <vt:lpstr>Семья  начинается  с  детей.</vt:lpstr>
      <vt:lpstr>Конфуций (551 до  н.э.)</vt:lpstr>
      <vt:lpstr>Слайд 11</vt:lpstr>
      <vt:lpstr>Что же может объединять семью?</vt:lpstr>
      <vt:lpstr>Понимание</vt:lpstr>
      <vt:lpstr>Семейные  традиции</vt:lpstr>
      <vt:lpstr>Семейные  традиции</vt:lpstr>
      <vt:lpstr>Слайд 16</vt:lpstr>
      <vt:lpstr>Слайд 17</vt:lpstr>
      <vt:lpstr>Слайд 18</vt:lpstr>
      <vt:lpstr>Слайд 19</vt:lpstr>
      <vt:lpstr>Слайд 20</vt:lpstr>
      <vt:lpstr>  </vt:lpstr>
      <vt:lpstr>Анкета «Я и моя семья».   </vt:lpstr>
      <vt:lpstr>Итог  урока</vt:lpstr>
      <vt:lpstr>Заповеди: </vt:lpstr>
      <vt:lpstr>Семья-это  важно. </vt:lpstr>
      <vt:lpstr>Маленькая   страна</vt:lpstr>
      <vt:lpstr>Слайд 27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школа</cp:lastModifiedBy>
  <cp:revision>105</cp:revision>
  <dcterms:created xsi:type="dcterms:W3CDTF">2016-02-28T16:30:05Z</dcterms:created>
  <dcterms:modified xsi:type="dcterms:W3CDTF">2016-05-10T12:01:52Z</dcterms:modified>
</cp:coreProperties>
</file>