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3" r:id="rId6"/>
    <p:sldId id="269" r:id="rId7"/>
    <p:sldId id="258" r:id="rId8"/>
    <p:sldId id="274" r:id="rId9"/>
    <p:sldId id="275" r:id="rId10"/>
    <p:sldId id="276" r:id="rId11"/>
    <p:sldId id="277" r:id="rId12"/>
    <p:sldId id="259" r:id="rId13"/>
    <p:sldId id="260" r:id="rId14"/>
    <p:sldId id="272" r:id="rId15"/>
    <p:sldId id="264" r:id="rId16"/>
    <p:sldId id="267" r:id="rId17"/>
    <p:sldId id="268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57533-5F9A-4BFC-87A7-BD3E5C5D15D5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EEBB3-0C57-45FA-B2EE-F281997280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К1уащ  Бет1ал « Си </a:t>
            </a:r>
            <a:r>
              <a:rPr lang="ru-RU" dirty="0" err="1" smtClean="0"/>
              <a:t>гъусэщ</a:t>
            </a:r>
            <a:r>
              <a:rPr lang="ru-RU" dirty="0" smtClean="0"/>
              <a:t>»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1920-1957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3924312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Щ1опщак1уэ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033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Сыт    </a:t>
            </a:r>
            <a:r>
              <a:rPr lang="ru-RU" dirty="0" err="1" smtClean="0"/>
              <a:t>къыхуэхъуа</a:t>
            </a:r>
            <a:r>
              <a:rPr lang="ru-RU" dirty="0" smtClean="0"/>
              <a:t>  </a:t>
            </a:r>
            <a:r>
              <a:rPr lang="ru-RU" dirty="0" err="1" smtClean="0"/>
              <a:t>тхылъыр</a:t>
            </a:r>
            <a:r>
              <a:rPr lang="ru-RU" dirty="0" smtClean="0"/>
              <a:t>  усак1уэм?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1) </a:t>
            </a:r>
            <a:r>
              <a:rPr lang="ru-RU" dirty="0" err="1" smtClean="0"/>
              <a:t>Школым</a:t>
            </a:r>
            <a:r>
              <a:rPr lang="ru-RU" dirty="0" smtClean="0"/>
              <a:t>  щык1уам  </a:t>
            </a:r>
            <a:r>
              <a:rPr lang="ru-RU" dirty="0" err="1" smtClean="0"/>
              <a:t>къыпежьащ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2)  </a:t>
            </a:r>
            <a:r>
              <a:rPr lang="ru-RU" dirty="0" err="1" smtClean="0"/>
              <a:t>Щыуагъэм</a:t>
            </a:r>
            <a:r>
              <a:rPr lang="ru-RU" dirty="0" smtClean="0"/>
              <a:t>  </a:t>
            </a:r>
            <a:r>
              <a:rPr lang="ru-RU" dirty="0" err="1" smtClean="0"/>
              <a:t>блишащ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3)  </a:t>
            </a:r>
            <a:r>
              <a:rPr lang="ru-RU" dirty="0" err="1" smtClean="0"/>
              <a:t>Зауэр</a:t>
            </a:r>
            <a:r>
              <a:rPr lang="ru-RU" dirty="0" smtClean="0"/>
              <a:t>  </a:t>
            </a:r>
            <a:r>
              <a:rPr lang="ru-RU" dirty="0" err="1" smtClean="0"/>
              <a:t>къыщыхъеям</a:t>
            </a:r>
            <a:r>
              <a:rPr lang="ru-RU" dirty="0" smtClean="0"/>
              <a:t> </a:t>
            </a:r>
            <a:r>
              <a:rPr lang="ru-RU" dirty="0" err="1" smtClean="0"/>
              <a:t>збгъурыту</a:t>
            </a:r>
            <a:r>
              <a:rPr lang="ru-RU" dirty="0" smtClean="0"/>
              <a:t> </a:t>
            </a:r>
            <a:r>
              <a:rPr lang="ru-RU" dirty="0" err="1" smtClean="0"/>
              <a:t>ныздежьащ</a:t>
            </a:r>
            <a:r>
              <a:rPr lang="ru-RU" dirty="0" smtClean="0"/>
              <a:t> .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4)  У1эгъэ  </a:t>
            </a:r>
            <a:r>
              <a:rPr lang="ru-RU" dirty="0" err="1" smtClean="0"/>
              <a:t>щыхъуам</a:t>
            </a:r>
            <a:r>
              <a:rPr lang="ru-RU" dirty="0" smtClean="0"/>
              <a:t>  и  </a:t>
            </a:r>
            <a:r>
              <a:rPr lang="ru-RU" dirty="0" err="1" smtClean="0"/>
              <a:t>узыр</a:t>
            </a:r>
            <a:r>
              <a:rPr lang="ru-RU" dirty="0" smtClean="0"/>
              <a:t>  </a:t>
            </a:r>
            <a:r>
              <a:rPr lang="ru-RU" dirty="0" err="1" smtClean="0"/>
              <a:t>щхьэщихащ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5)  </a:t>
            </a:r>
            <a:r>
              <a:rPr lang="ru-RU" dirty="0" err="1" smtClean="0"/>
              <a:t>Бийм</a:t>
            </a:r>
            <a:r>
              <a:rPr lang="ru-RU" dirty="0" smtClean="0"/>
              <a:t>  дытек1уэну  </a:t>
            </a:r>
            <a:r>
              <a:rPr lang="ru-RU" dirty="0" err="1" smtClean="0"/>
              <a:t>дигъэгушхуащ</a:t>
            </a:r>
            <a:r>
              <a:rPr lang="ru-RU" dirty="0" smtClean="0"/>
              <a:t>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6)  Л1ыгъэу  зауэл1хэм </a:t>
            </a:r>
            <a:r>
              <a:rPr lang="ru-RU" dirty="0" err="1" smtClean="0"/>
              <a:t>зэрахьар</a:t>
            </a:r>
            <a:r>
              <a:rPr lang="ru-RU" dirty="0" smtClean="0"/>
              <a:t>  </a:t>
            </a:r>
            <a:r>
              <a:rPr lang="ru-RU" dirty="0" err="1" smtClean="0"/>
              <a:t>псоми</a:t>
            </a:r>
            <a:r>
              <a:rPr lang="ru-RU" dirty="0" smtClean="0"/>
              <a:t>  яхуи1уэтэжащ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7)Унэщ1э  </a:t>
            </a:r>
            <a:r>
              <a:rPr lang="ru-RU" dirty="0" err="1" smtClean="0"/>
              <a:t>лъабжьэр</a:t>
            </a:r>
            <a:r>
              <a:rPr lang="ru-RU" dirty="0" smtClean="0"/>
              <a:t>  </a:t>
            </a:r>
            <a:r>
              <a:rPr lang="ru-RU" dirty="0" err="1" smtClean="0"/>
              <a:t>щыхилъхьам</a:t>
            </a:r>
            <a:r>
              <a:rPr lang="ru-RU" dirty="0" smtClean="0"/>
              <a:t>  </a:t>
            </a:r>
            <a:r>
              <a:rPr lang="ru-RU" dirty="0" err="1" smtClean="0"/>
              <a:t>чэнджэщэгъу</a:t>
            </a:r>
            <a:r>
              <a:rPr lang="ru-RU" dirty="0" smtClean="0"/>
              <a:t>  </a:t>
            </a:r>
            <a:r>
              <a:rPr lang="ru-RU" dirty="0" err="1" smtClean="0"/>
              <a:t>къыхуэхъуащ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txBody>
          <a:bodyPr>
            <a:normAutofit/>
          </a:bodyPr>
          <a:lstStyle/>
          <a:p>
            <a:r>
              <a:rPr lang="ru-RU" smtClean="0"/>
              <a:t>«Еджэныгъэр-щ1эныгъэщ».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00174"/>
            <a:ext cx="850112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86304" cy="3682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8929718" cy="657227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4400" dirty="0" smtClean="0"/>
              <a:t>«</a:t>
            </a:r>
            <a:r>
              <a:rPr lang="ru-RU" sz="4400" dirty="0" err="1" smtClean="0"/>
              <a:t>Тхылъыр</a:t>
            </a:r>
            <a:r>
              <a:rPr lang="ru-RU" sz="4400" dirty="0" smtClean="0"/>
              <a:t>  ф1ыуэ  </a:t>
            </a:r>
          </a:p>
          <a:p>
            <a:pPr>
              <a:buNone/>
            </a:pPr>
            <a:r>
              <a:rPr lang="ru-RU" sz="4400" dirty="0" smtClean="0"/>
              <a:t>   </a:t>
            </a:r>
            <a:r>
              <a:rPr lang="ru-RU" sz="4400" dirty="0" err="1" smtClean="0"/>
              <a:t>флъагъу</a:t>
            </a:r>
            <a:r>
              <a:rPr lang="ru-RU" sz="4400" dirty="0" smtClean="0"/>
              <a:t>.  Ар щ1эны-</a:t>
            </a:r>
          </a:p>
          <a:p>
            <a:pPr>
              <a:buNone/>
            </a:pPr>
            <a:r>
              <a:rPr lang="ru-RU" sz="4400" dirty="0" smtClean="0"/>
              <a:t>   </a:t>
            </a:r>
            <a:r>
              <a:rPr lang="ru-RU" sz="4400" dirty="0" err="1" smtClean="0"/>
              <a:t>гъэм</a:t>
            </a:r>
            <a:r>
              <a:rPr lang="ru-RU" sz="4400" dirty="0" smtClean="0"/>
              <a:t> и  хэк1ып1эщ»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          А.М.Горький</a:t>
            </a:r>
            <a:endParaRPr lang="ru-RU" sz="40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71480"/>
            <a:ext cx="3643306" cy="6006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 </a:t>
            </a:r>
            <a:r>
              <a:rPr lang="ru-RU" dirty="0" err="1" smtClean="0"/>
              <a:t>Тхылъыр</a:t>
            </a:r>
            <a:r>
              <a:rPr lang="ru-RU" dirty="0" smtClean="0"/>
              <a:t>  </a:t>
            </a:r>
            <a:r>
              <a:rPr lang="ru-RU" dirty="0" err="1" smtClean="0"/>
              <a:t>ныбжьэгъущ</a:t>
            </a:r>
            <a:r>
              <a:rPr lang="ru-RU" dirty="0" smtClean="0"/>
              <a:t>, </a:t>
            </a:r>
            <a:r>
              <a:rPr lang="ru-RU" dirty="0" err="1" smtClean="0"/>
              <a:t>чэнджэщэгъущ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Ар  щ1эныгъэм  и  хэк1ып1эщ»</a:t>
            </a:r>
          </a:p>
          <a:p>
            <a:endParaRPr lang="ru-RU" dirty="0" smtClean="0"/>
          </a:p>
          <a:p>
            <a:r>
              <a:rPr lang="ru-RU" dirty="0" smtClean="0"/>
              <a:t>                                             Ю.А. Гагарин.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Псалъэжьхэр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14400" dirty="0" err="1" smtClean="0"/>
              <a:t>Тхылъыр</a:t>
            </a:r>
            <a:r>
              <a:rPr lang="ru-RU" sz="14400" dirty="0" smtClean="0"/>
              <a:t>  щ1эныгъэм  и  </a:t>
            </a:r>
            <a:r>
              <a:rPr lang="ru-RU" sz="14400" dirty="0" err="1" smtClean="0"/>
              <a:t>лъэмыжщ</a:t>
            </a:r>
            <a:r>
              <a:rPr lang="ru-RU" sz="14400" dirty="0" smtClean="0"/>
              <a:t>»</a:t>
            </a:r>
          </a:p>
          <a:p>
            <a:pPr>
              <a:buNone/>
            </a:pPr>
            <a:r>
              <a:rPr lang="ru-RU" sz="14400" dirty="0" smtClean="0"/>
              <a:t>«</a:t>
            </a:r>
            <a:r>
              <a:rPr lang="ru-RU" sz="14400" dirty="0" err="1" smtClean="0"/>
              <a:t>Дыщэр</a:t>
            </a:r>
            <a:r>
              <a:rPr lang="ru-RU" sz="14400" dirty="0" smtClean="0"/>
              <a:t>  </a:t>
            </a:r>
            <a:r>
              <a:rPr lang="ru-RU" sz="14400" dirty="0" smtClean="0"/>
              <a:t>щ1ым  къыщ1ах, щ1эныгъэр  </a:t>
            </a:r>
            <a:r>
              <a:rPr lang="ru-RU" sz="14400" dirty="0" err="1" smtClean="0"/>
              <a:t>тхылъым</a:t>
            </a:r>
            <a:r>
              <a:rPr lang="ru-RU" sz="14400" dirty="0" smtClean="0"/>
              <a:t>  </a:t>
            </a:r>
            <a:r>
              <a:rPr lang="ru-RU" sz="14400" dirty="0" err="1" smtClean="0"/>
              <a:t>кърах</a:t>
            </a:r>
            <a:r>
              <a:rPr lang="ru-RU" sz="14400" dirty="0" smtClean="0"/>
              <a:t>».</a:t>
            </a:r>
          </a:p>
          <a:p>
            <a:pPr>
              <a:buNone/>
            </a:pPr>
            <a:r>
              <a:rPr lang="ru-RU" sz="14400" dirty="0" smtClean="0"/>
              <a:t> </a:t>
            </a:r>
            <a:r>
              <a:rPr lang="ru-RU" sz="14400" dirty="0" smtClean="0"/>
              <a:t>«</a:t>
            </a:r>
            <a:r>
              <a:rPr lang="ru-RU" sz="14400" dirty="0" err="1" smtClean="0"/>
              <a:t>Тхылъыр</a:t>
            </a:r>
            <a:r>
              <a:rPr lang="ru-RU" sz="14400" dirty="0" smtClean="0"/>
              <a:t> - щ1эныгъэм  и  1унк1ыбзэщ»</a:t>
            </a:r>
          </a:p>
          <a:p>
            <a:pPr>
              <a:buNone/>
            </a:pPr>
            <a:r>
              <a:rPr lang="ru-RU" sz="14400" dirty="0" smtClean="0"/>
              <a:t>«</a:t>
            </a:r>
            <a:r>
              <a:rPr lang="ru-RU" sz="14400" dirty="0" err="1" smtClean="0"/>
              <a:t>Упсэуху</a:t>
            </a:r>
            <a:r>
              <a:rPr lang="ru-RU" sz="14400" dirty="0" smtClean="0"/>
              <a:t>  </a:t>
            </a:r>
            <a:r>
              <a:rPr lang="ru-RU" sz="14400" dirty="0" err="1" smtClean="0"/>
              <a:t>еджэ</a:t>
            </a:r>
            <a:r>
              <a:rPr lang="ru-RU" sz="14400" dirty="0" smtClean="0"/>
              <a:t>»</a:t>
            </a:r>
          </a:p>
          <a:p>
            <a:pPr>
              <a:buNone/>
            </a:pPr>
            <a:r>
              <a:rPr lang="ru-RU" sz="14400" dirty="0" smtClean="0"/>
              <a:t> </a:t>
            </a:r>
            <a:r>
              <a:rPr lang="ru-RU" sz="14400" dirty="0" smtClean="0"/>
              <a:t>«</a:t>
            </a:r>
            <a:r>
              <a:rPr lang="ru-RU" sz="14400" dirty="0" err="1" smtClean="0"/>
              <a:t>Еджэным</a:t>
            </a:r>
            <a:r>
              <a:rPr lang="ru-RU" sz="14400" dirty="0" smtClean="0"/>
              <a:t>  к1асэ  ищ1эркъым»</a:t>
            </a:r>
          </a:p>
          <a:p>
            <a:pPr>
              <a:buNone/>
            </a:pPr>
            <a:r>
              <a:rPr lang="ru-RU" sz="14400" dirty="0" smtClean="0"/>
              <a:t> </a:t>
            </a:r>
            <a:r>
              <a:rPr lang="ru-RU" sz="14400" dirty="0" smtClean="0"/>
              <a:t> «Щ1эныгъэ  лей  </a:t>
            </a:r>
            <a:r>
              <a:rPr lang="ru-RU" sz="14400" dirty="0" err="1" smtClean="0"/>
              <a:t>хъуркъым</a:t>
            </a:r>
            <a:r>
              <a:rPr lang="ru-RU" sz="14400" dirty="0" smtClean="0"/>
              <a:t>»</a:t>
            </a:r>
          </a:p>
          <a:p>
            <a:pPr>
              <a:buNone/>
            </a:pPr>
            <a:r>
              <a:rPr lang="ru-RU" sz="14400" dirty="0" smtClean="0"/>
              <a:t> </a:t>
            </a:r>
            <a:r>
              <a:rPr lang="ru-RU" sz="14400" dirty="0" smtClean="0"/>
              <a:t>«Щ1эныгъэ  уи1эмэ  </a:t>
            </a:r>
            <a:r>
              <a:rPr lang="ru-RU" sz="14400" dirty="0" err="1" smtClean="0"/>
              <a:t>улъэщщ</a:t>
            </a:r>
            <a:r>
              <a:rPr lang="ru-RU" sz="14400" dirty="0" smtClean="0"/>
              <a:t>»</a:t>
            </a:r>
            <a:endParaRPr lang="ru-RU" sz="14400" dirty="0" smtClean="0"/>
          </a:p>
          <a:p>
            <a:pPr>
              <a:buNone/>
            </a:pPr>
            <a:r>
              <a:rPr lang="ru-RU" sz="14400" dirty="0" smtClean="0"/>
              <a:t> 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          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428736"/>
            <a:ext cx="627249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 </a:t>
            </a:r>
            <a:endParaRPr lang="ru-RU" sz="3200" b="1" dirty="0" smtClean="0"/>
          </a:p>
          <a:p>
            <a:r>
              <a:rPr lang="ru-RU" sz="3200" b="1" dirty="0" smtClean="0"/>
              <a:t> </a:t>
            </a:r>
            <a:r>
              <a:rPr lang="ru-RU" sz="3200" b="1" dirty="0" smtClean="0"/>
              <a:t>  </a:t>
            </a:r>
          </a:p>
          <a:p>
            <a:endParaRPr lang="ru-RU" sz="3200" b="1" dirty="0" smtClean="0"/>
          </a:p>
          <a:p>
            <a:endParaRPr lang="ru-RU" sz="3200" b="1" dirty="0" smtClean="0"/>
          </a:p>
          <a:p>
            <a:endParaRPr lang="ru-RU" sz="3200" b="1" dirty="0" smtClean="0"/>
          </a:p>
          <a:p>
            <a:endParaRPr lang="ru-RU" sz="3200" b="1" dirty="0" smtClean="0"/>
          </a:p>
          <a:p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Псалъэжь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 </a:t>
            </a:r>
          </a:p>
          <a:p>
            <a:pPr>
              <a:buNone/>
            </a:pPr>
            <a:r>
              <a:rPr lang="ru-RU" sz="4000" dirty="0" smtClean="0"/>
              <a:t>   «</a:t>
            </a:r>
            <a:r>
              <a:rPr lang="ru-RU" sz="4000" dirty="0" err="1" smtClean="0"/>
              <a:t>Тхылъыр</a:t>
            </a:r>
            <a:r>
              <a:rPr lang="ru-RU" sz="4000" dirty="0" smtClean="0"/>
              <a:t>-  щ1эныгъэм  и  </a:t>
            </a:r>
            <a:r>
              <a:rPr lang="ru-RU" sz="4000" dirty="0" err="1" smtClean="0"/>
              <a:t>лъэмыжщ</a:t>
            </a:r>
            <a:r>
              <a:rPr lang="ru-RU" sz="4000" dirty="0" smtClean="0"/>
              <a:t>»</a:t>
            </a:r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pPr>
              <a:buNone/>
            </a:pPr>
            <a:r>
              <a:rPr lang="ru-RU" sz="4000" dirty="0" smtClean="0"/>
              <a:t> «</a:t>
            </a:r>
            <a:r>
              <a:rPr lang="ru-RU" sz="4000" dirty="0" err="1" smtClean="0"/>
              <a:t>Дыщэр</a:t>
            </a:r>
            <a:r>
              <a:rPr lang="ru-RU" sz="4000" dirty="0" smtClean="0"/>
              <a:t>  щ1ым  къыщ1ах, щ1эныгъэр  </a:t>
            </a:r>
            <a:r>
              <a:rPr lang="ru-RU" sz="4000" dirty="0" err="1" smtClean="0"/>
              <a:t>тхылъым</a:t>
            </a:r>
            <a:r>
              <a:rPr lang="ru-RU" sz="4000" dirty="0" smtClean="0"/>
              <a:t>  </a:t>
            </a:r>
            <a:r>
              <a:rPr lang="ru-RU" sz="4000" dirty="0" err="1" smtClean="0"/>
              <a:t>кърах</a:t>
            </a:r>
            <a:r>
              <a:rPr lang="ru-RU" sz="4000" dirty="0" smtClean="0"/>
              <a:t>».</a:t>
            </a:r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А.М. </a:t>
            </a:r>
            <a:r>
              <a:rPr lang="ru-RU" dirty="0" err="1" smtClean="0"/>
              <a:t>Горькэм</a:t>
            </a:r>
            <a:r>
              <a:rPr lang="ru-RU" dirty="0" smtClean="0"/>
              <a:t>  жи1ащ: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«</a:t>
            </a:r>
            <a:r>
              <a:rPr lang="ru-RU" dirty="0" err="1" smtClean="0"/>
              <a:t>Тхылъыр</a:t>
            </a:r>
            <a:r>
              <a:rPr lang="ru-RU" dirty="0" smtClean="0"/>
              <a:t>  ф1ыуэ  </a:t>
            </a:r>
            <a:r>
              <a:rPr lang="ru-RU" dirty="0" err="1" smtClean="0"/>
              <a:t>флъагъу,абы</a:t>
            </a:r>
            <a:r>
              <a:rPr lang="ru-RU" dirty="0" smtClean="0"/>
              <a:t>  фи  гъащ1эр  </a:t>
            </a:r>
            <a:r>
              <a:rPr lang="ru-RU" dirty="0" err="1" smtClean="0"/>
              <a:t>тынш</a:t>
            </a:r>
            <a:r>
              <a:rPr lang="ru-RU" dirty="0" smtClean="0"/>
              <a:t>  ищ1ынущ» - жи1ауэ  </a:t>
            </a:r>
            <a:r>
              <a:rPr lang="ru-RU" dirty="0" err="1" smtClean="0"/>
              <a:t>щытащ</a:t>
            </a:r>
            <a:r>
              <a:rPr lang="ru-RU" dirty="0" smtClean="0"/>
              <a:t>  А.М. </a:t>
            </a:r>
            <a:r>
              <a:rPr lang="ru-RU" dirty="0" err="1" smtClean="0"/>
              <a:t>Горькэм</a:t>
            </a:r>
            <a:r>
              <a:rPr lang="ru-RU" dirty="0" smtClean="0"/>
              <a:t> </a:t>
            </a:r>
            <a:r>
              <a:rPr lang="ru-RU" dirty="0" err="1" smtClean="0"/>
              <a:t>урыс</a:t>
            </a:r>
            <a:r>
              <a:rPr lang="ru-RU" dirty="0" smtClean="0"/>
              <a:t>  тхак1уэшхуэм.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36420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500694" y="2786058"/>
            <a:ext cx="3643306" cy="3943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Унэ</a:t>
            </a:r>
            <a:r>
              <a:rPr lang="ru-RU" dirty="0" smtClean="0"/>
              <a:t>  </a:t>
            </a:r>
            <a:r>
              <a:rPr lang="ru-RU" dirty="0" err="1" smtClean="0"/>
              <a:t>лэжьыгъэр</a:t>
            </a:r>
            <a:r>
              <a:rPr lang="ru-RU" dirty="0" smtClean="0"/>
              <a:t>:   </a:t>
            </a:r>
            <a:r>
              <a:rPr lang="ru-RU" dirty="0" err="1" smtClean="0"/>
              <a:t>нап</a:t>
            </a:r>
            <a:r>
              <a:rPr lang="ru-RU" dirty="0" smtClean="0"/>
              <a:t>. </a:t>
            </a:r>
            <a:r>
              <a:rPr lang="ru-RU" smtClean="0"/>
              <a:t>146-147, </a:t>
            </a:r>
            <a:r>
              <a:rPr lang="ru-RU" dirty="0" err="1" smtClean="0"/>
              <a:t>усэм</a:t>
            </a:r>
            <a:r>
              <a:rPr lang="ru-RU" dirty="0" smtClean="0"/>
              <a:t>  и  едзыгъуипл1  гук1э  зэгъэщ1эн.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Мурадыр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 </a:t>
            </a:r>
            <a:r>
              <a:rPr lang="ru-RU" dirty="0" smtClean="0"/>
              <a:t>Я</a:t>
            </a:r>
            <a:r>
              <a:rPr lang="ru-RU" smtClean="0"/>
              <a:t>  </a:t>
            </a:r>
            <a:r>
              <a:rPr lang="ru-RU" dirty="0" err="1" smtClean="0"/>
              <a:t>бзэм</a:t>
            </a:r>
            <a:r>
              <a:rPr lang="ru-RU" dirty="0" smtClean="0"/>
              <a:t>  </a:t>
            </a:r>
            <a:r>
              <a:rPr lang="ru-RU" dirty="0" err="1" smtClean="0"/>
              <a:t>зегъэужьын</a:t>
            </a:r>
            <a:r>
              <a:rPr lang="ru-RU" dirty="0" smtClean="0"/>
              <a:t>; я  къеджэк1эр  егъэф1эк1уэн, </a:t>
            </a:r>
            <a:r>
              <a:rPr lang="ru-RU" dirty="0" err="1" smtClean="0"/>
              <a:t>усэм</a:t>
            </a:r>
            <a:r>
              <a:rPr lang="ru-RU" dirty="0" smtClean="0"/>
              <a:t>  и   </a:t>
            </a:r>
            <a:r>
              <a:rPr lang="ru-RU" dirty="0" err="1" smtClean="0"/>
              <a:t>гупсысэ</a:t>
            </a:r>
            <a:r>
              <a:rPr lang="ru-RU" dirty="0" smtClean="0"/>
              <a:t>  </a:t>
            </a:r>
            <a:r>
              <a:rPr lang="ru-RU" dirty="0" err="1" smtClean="0"/>
              <a:t>нэхъыщхьэм</a:t>
            </a:r>
            <a:r>
              <a:rPr lang="ru-RU" dirty="0" smtClean="0"/>
              <a:t>  </a:t>
            </a:r>
            <a:r>
              <a:rPr lang="ru-RU" dirty="0" err="1" smtClean="0"/>
              <a:t>хуэшэн</a:t>
            </a:r>
            <a:r>
              <a:rPr lang="ru-RU" dirty="0" smtClean="0"/>
              <a:t>;  </a:t>
            </a:r>
            <a:r>
              <a:rPr lang="ru-RU" dirty="0" err="1" smtClean="0"/>
              <a:t>тхылъым</a:t>
            </a:r>
            <a:r>
              <a:rPr lang="ru-RU" dirty="0" smtClean="0"/>
              <a:t>  </a:t>
            </a:r>
            <a:r>
              <a:rPr lang="ru-RU" dirty="0" err="1" smtClean="0"/>
              <a:t>и</a:t>
            </a:r>
            <a:r>
              <a:rPr lang="ru-RU" dirty="0" smtClean="0"/>
              <a:t>  </a:t>
            </a:r>
            <a:r>
              <a:rPr lang="ru-RU" dirty="0" err="1" smtClean="0"/>
              <a:t>мыхьэнэм</a:t>
            </a:r>
            <a:r>
              <a:rPr lang="ru-RU" dirty="0" smtClean="0"/>
              <a:t>  </a:t>
            </a:r>
            <a:r>
              <a:rPr lang="ru-RU" dirty="0" err="1" smtClean="0"/>
              <a:t>теухуауэ</a:t>
            </a:r>
            <a:r>
              <a:rPr lang="ru-RU" dirty="0" smtClean="0"/>
              <a:t>  ц1ыху  ц1эры1уэхэм                              жа1ахэм  </a:t>
            </a:r>
            <a:r>
              <a:rPr lang="ru-RU" dirty="0" err="1" smtClean="0"/>
              <a:t>щыгъуазэ</a:t>
            </a:r>
            <a:r>
              <a:rPr lang="ru-RU" dirty="0" smtClean="0"/>
              <a:t>  щ1ын.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</a:t>
            </a:r>
            <a:r>
              <a:rPr lang="ru-RU" dirty="0" err="1" smtClean="0"/>
              <a:t>Къат-къату</a:t>
            </a:r>
            <a:r>
              <a:rPr lang="ru-RU" dirty="0" smtClean="0"/>
              <a:t>  зэтопщ1ык1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Ц1ыху  блэгущ1эм  къыщ1эмык1.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</a:t>
            </a:r>
            <a:r>
              <a:rPr lang="ru-RU" dirty="0" err="1" smtClean="0"/>
              <a:t>Уэ</a:t>
            </a:r>
            <a:r>
              <a:rPr lang="ru-RU" dirty="0" smtClean="0"/>
              <a:t>  ущеплък1э,  ар  </a:t>
            </a:r>
            <a:r>
              <a:rPr lang="ru-RU" dirty="0" err="1" smtClean="0"/>
              <a:t>къопсалъэ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       </a:t>
            </a:r>
            <a:r>
              <a:rPr lang="ru-RU" dirty="0" err="1" smtClean="0"/>
              <a:t>Акъылышхуэ</a:t>
            </a:r>
            <a:r>
              <a:rPr lang="ru-RU" dirty="0" smtClean="0"/>
              <a:t>  </a:t>
            </a:r>
            <a:r>
              <a:rPr lang="ru-RU" dirty="0" err="1" smtClean="0"/>
              <a:t>икуэдщ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https://im2-tub-ru.yandex.net/i?id=8e611ba57dc0a4261da93cae26dd908e&amp;n=33&amp;h=215&amp;w=226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700092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Псалъэжьхэр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"</a:t>
            </a:r>
            <a:r>
              <a:rPr lang="ru-RU" dirty="0" err="1" smtClean="0"/>
              <a:t>Анэр</a:t>
            </a:r>
            <a:r>
              <a:rPr lang="ru-RU" dirty="0" smtClean="0"/>
              <a:t>  </a:t>
            </a:r>
            <a:r>
              <a:rPr lang="ru-RU" dirty="0" err="1" smtClean="0"/>
              <a:t>нэм</a:t>
            </a:r>
            <a:r>
              <a:rPr lang="ru-RU" dirty="0" smtClean="0"/>
              <a:t>  </a:t>
            </a:r>
            <a:r>
              <a:rPr lang="ru-RU" dirty="0" err="1" smtClean="0"/>
              <a:t>хуэдэщ</a:t>
            </a:r>
            <a:r>
              <a:rPr lang="ru-RU" dirty="0" smtClean="0"/>
              <a:t>"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Анэ</a:t>
            </a:r>
            <a:r>
              <a:rPr lang="ru-RU" dirty="0" smtClean="0"/>
              <a:t>  зимы1эм  гу1эр  и  </a:t>
            </a:r>
            <a:r>
              <a:rPr lang="ru-RU" dirty="0" err="1" smtClean="0"/>
              <a:t>махуэщ</a:t>
            </a:r>
            <a:r>
              <a:rPr lang="ru-RU" dirty="0" smtClean="0"/>
              <a:t>"</a:t>
            </a:r>
          </a:p>
          <a:p>
            <a:r>
              <a:rPr lang="ru-RU" dirty="0" smtClean="0"/>
              <a:t> "</a:t>
            </a:r>
            <a:r>
              <a:rPr lang="ru-RU" dirty="0" err="1" smtClean="0"/>
              <a:t>Анэм</a:t>
            </a:r>
            <a:r>
              <a:rPr lang="ru-RU" dirty="0" smtClean="0"/>
              <a:t>  и  </a:t>
            </a:r>
            <a:r>
              <a:rPr lang="ru-RU" dirty="0" err="1" smtClean="0"/>
              <a:t>хабзэр</a:t>
            </a:r>
            <a:r>
              <a:rPr lang="ru-RU" dirty="0" smtClean="0"/>
              <a:t>  </a:t>
            </a:r>
            <a:r>
              <a:rPr lang="ru-RU" dirty="0" err="1" smtClean="0"/>
              <a:t>пхъуым</a:t>
            </a:r>
            <a:r>
              <a:rPr lang="ru-RU" dirty="0" smtClean="0"/>
              <a:t>  </a:t>
            </a:r>
            <a:r>
              <a:rPr lang="ru-RU" dirty="0" err="1" smtClean="0"/>
              <a:t>и</a:t>
            </a:r>
            <a:r>
              <a:rPr lang="ru-RU" dirty="0" smtClean="0"/>
              <a:t>  </a:t>
            </a:r>
            <a:r>
              <a:rPr lang="ru-RU" dirty="0" err="1" smtClean="0"/>
              <a:t>бзыпхъэщ</a:t>
            </a:r>
            <a:r>
              <a:rPr lang="ru-RU" dirty="0" smtClean="0"/>
              <a:t>"</a:t>
            </a:r>
          </a:p>
          <a:p>
            <a:r>
              <a:rPr lang="ru-RU" dirty="0" smtClean="0"/>
              <a:t>" </a:t>
            </a:r>
            <a:r>
              <a:rPr lang="ru-RU" dirty="0" err="1" smtClean="0"/>
              <a:t>Уи</a:t>
            </a:r>
            <a:r>
              <a:rPr lang="ru-RU" dirty="0" smtClean="0"/>
              <a:t>  </a:t>
            </a:r>
            <a:r>
              <a:rPr lang="ru-RU" dirty="0" err="1" smtClean="0"/>
              <a:t>адэ</a:t>
            </a:r>
            <a:r>
              <a:rPr lang="ru-RU" dirty="0" smtClean="0"/>
              <a:t> и  щ1ап1э  </a:t>
            </a:r>
            <a:r>
              <a:rPr lang="ru-RU" dirty="0" err="1" smtClean="0"/>
              <a:t>гъэдахэ</a:t>
            </a:r>
            <a:r>
              <a:rPr lang="ru-RU" dirty="0" smtClean="0"/>
              <a:t>, </a:t>
            </a:r>
            <a:r>
              <a:rPr lang="ru-RU" dirty="0" err="1" smtClean="0"/>
              <a:t>уи</a:t>
            </a:r>
            <a:r>
              <a:rPr lang="ru-RU" dirty="0" smtClean="0"/>
              <a:t>  </a:t>
            </a:r>
            <a:r>
              <a:rPr lang="ru-RU" dirty="0" err="1" smtClean="0"/>
              <a:t>анэм</a:t>
            </a:r>
            <a:r>
              <a:rPr lang="ru-RU" dirty="0" smtClean="0"/>
              <a:t>  </a:t>
            </a:r>
            <a:r>
              <a:rPr lang="ru-RU" dirty="0" err="1" smtClean="0"/>
              <a:t>дахэу</a:t>
            </a:r>
            <a:r>
              <a:rPr lang="ru-RU" dirty="0" smtClean="0"/>
              <a:t>  </a:t>
            </a:r>
            <a:r>
              <a:rPr lang="ru-RU" dirty="0" err="1" smtClean="0"/>
              <a:t>епсалъэ</a:t>
            </a:r>
            <a:r>
              <a:rPr lang="ru-RU" dirty="0" smtClean="0"/>
              <a:t>" </a:t>
            </a:r>
          </a:p>
          <a:p>
            <a:r>
              <a:rPr lang="ru-RU" dirty="0" smtClean="0"/>
              <a:t>«Мать  кормит  детей как  земля  людей»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К1уащ  Бет1ал</a:t>
            </a:r>
            <a:endParaRPr lang="ru-RU" dirty="0"/>
          </a:p>
        </p:txBody>
      </p:sp>
      <p:pic>
        <p:nvPicPr>
          <p:cNvPr id="4" name="Picture 2" descr="http://kbr24.ru/wp-content/uploads/2016/08/SnRtxvPnhG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00200"/>
            <a:ext cx="4000528" cy="4900634"/>
          </a:xfrm>
          <a:prstGeom prst="rect">
            <a:avLst/>
          </a:prstGeom>
          <a:noFill/>
        </p:spPr>
      </p:pic>
      <p:pic>
        <p:nvPicPr>
          <p:cNvPr id="8" name="Picture 2" descr="https://www.kbpravda.ru/sites/default/files/field/image/3-1_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857752" y="1643050"/>
            <a:ext cx="4286248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К1уащ  Бет1ал  </a:t>
            </a:r>
            <a:r>
              <a:rPr lang="ru-RU" dirty="0" err="1" smtClean="0"/>
              <a:t>ноябрым</a:t>
            </a:r>
            <a:r>
              <a:rPr lang="ru-RU" dirty="0" smtClean="0"/>
              <a:t> и</a:t>
            </a:r>
            <a:r>
              <a:rPr lang="en-US" dirty="0" smtClean="0"/>
              <a:t> </a:t>
            </a:r>
            <a:r>
              <a:rPr lang="ru-RU" dirty="0" smtClean="0"/>
              <a:t>23  </a:t>
            </a:r>
            <a:r>
              <a:rPr lang="ru-RU" dirty="0" err="1" smtClean="0"/>
              <a:t>Старэ</a:t>
            </a:r>
            <a:r>
              <a:rPr lang="ru-RU" dirty="0" smtClean="0"/>
              <a:t>  </a:t>
            </a:r>
            <a:r>
              <a:rPr lang="ru-RU" dirty="0" err="1" smtClean="0"/>
              <a:t>Шэрэдж</a:t>
            </a:r>
            <a:r>
              <a:rPr lang="ru-RU" dirty="0" smtClean="0"/>
              <a:t>  </a:t>
            </a:r>
            <a:r>
              <a:rPr lang="ru-RU" dirty="0" err="1" smtClean="0"/>
              <a:t>къуажэм</a:t>
            </a:r>
            <a:r>
              <a:rPr lang="ru-RU" dirty="0" smtClean="0"/>
              <a:t>  1920  </a:t>
            </a:r>
            <a:r>
              <a:rPr lang="ru-RU" dirty="0" err="1" smtClean="0"/>
              <a:t>гъэм</a:t>
            </a:r>
            <a:r>
              <a:rPr lang="ru-RU" dirty="0" smtClean="0"/>
              <a:t>  </a:t>
            </a:r>
            <a:r>
              <a:rPr lang="ru-RU" dirty="0" err="1" smtClean="0"/>
              <a:t>къыщалъхуащ</a:t>
            </a:r>
            <a:r>
              <a:rPr lang="ru-RU" dirty="0" smtClean="0"/>
              <a:t>. </a:t>
            </a:r>
            <a:r>
              <a:rPr lang="ru-RU" dirty="0" err="1" smtClean="0"/>
              <a:t>Къуажэ</a:t>
            </a:r>
            <a:r>
              <a:rPr lang="ru-RU" dirty="0" smtClean="0"/>
              <a:t>  еджап1эр  </a:t>
            </a:r>
            <a:r>
              <a:rPr lang="ru-RU" dirty="0" err="1" smtClean="0"/>
              <a:t>къиуха</a:t>
            </a:r>
            <a:r>
              <a:rPr lang="ru-RU" dirty="0" smtClean="0"/>
              <a:t>  </a:t>
            </a:r>
            <a:r>
              <a:rPr lang="ru-RU" dirty="0" err="1" smtClean="0"/>
              <a:t>нэужь</a:t>
            </a:r>
            <a:r>
              <a:rPr lang="ru-RU" dirty="0" smtClean="0"/>
              <a:t>  </a:t>
            </a:r>
            <a:r>
              <a:rPr lang="ru-RU" dirty="0" err="1" smtClean="0"/>
              <a:t>институтыр</a:t>
            </a:r>
            <a:r>
              <a:rPr lang="ru-RU" dirty="0" smtClean="0"/>
              <a:t>  </a:t>
            </a:r>
            <a:r>
              <a:rPr lang="ru-RU" dirty="0" err="1" smtClean="0"/>
              <a:t>къеух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1941  </a:t>
            </a:r>
            <a:r>
              <a:rPr lang="ru-RU" dirty="0" err="1" smtClean="0"/>
              <a:t>гъэм</a:t>
            </a:r>
            <a:r>
              <a:rPr lang="ru-RU" dirty="0" smtClean="0"/>
              <a:t>  </a:t>
            </a:r>
            <a:r>
              <a:rPr lang="ru-RU" dirty="0" err="1" smtClean="0"/>
              <a:t>Хэку</a:t>
            </a:r>
            <a:r>
              <a:rPr lang="ru-RU" dirty="0" smtClean="0"/>
              <a:t>  </a:t>
            </a:r>
            <a:r>
              <a:rPr lang="ru-RU" dirty="0" err="1" smtClean="0"/>
              <a:t>зауэшхуэр</a:t>
            </a:r>
            <a:r>
              <a:rPr lang="ru-RU" dirty="0" smtClean="0"/>
              <a:t>  </a:t>
            </a:r>
            <a:r>
              <a:rPr lang="ru-RU" dirty="0" err="1" smtClean="0"/>
              <a:t>къохъейри</a:t>
            </a:r>
            <a:r>
              <a:rPr lang="ru-RU" dirty="0" smtClean="0"/>
              <a:t>  ар  абы  мак1уэри  </a:t>
            </a:r>
            <a:r>
              <a:rPr lang="ru-RU" dirty="0" err="1" smtClean="0"/>
              <a:t>зауэр</a:t>
            </a:r>
            <a:r>
              <a:rPr lang="ru-RU" dirty="0" smtClean="0"/>
              <a:t>  </a:t>
            </a:r>
            <a:r>
              <a:rPr lang="ru-RU" dirty="0" err="1" smtClean="0"/>
              <a:t>иухыху</a:t>
            </a:r>
            <a:r>
              <a:rPr lang="ru-RU" dirty="0" smtClean="0"/>
              <a:t>  </a:t>
            </a:r>
            <a:r>
              <a:rPr lang="ru-RU" dirty="0" err="1" smtClean="0"/>
              <a:t>хэтщ</a:t>
            </a:r>
            <a:r>
              <a:rPr lang="ru-RU" dirty="0" smtClean="0"/>
              <a:t>.</a:t>
            </a:r>
          </a:p>
          <a:p>
            <a:r>
              <a:rPr lang="ru-RU" dirty="0" smtClean="0"/>
              <a:t> 1950 </a:t>
            </a:r>
            <a:r>
              <a:rPr lang="ru-RU" dirty="0" err="1" smtClean="0"/>
              <a:t>гъэм</a:t>
            </a:r>
            <a:r>
              <a:rPr lang="ru-RU" dirty="0" smtClean="0"/>
              <a:t>  къыщыщ1эдзауэ  абы  къыдигъэк1ащ  </a:t>
            </a:r>
            <a:r>
              <a:rPr lang="ru-RU" dirty="0" err="1" smtClean="0"/>
              <a:t>усэ</a:t>
            </a:r>
            <a:r>
              <a:rPr lang="ru-RU" dirty="0" smtClean="0"/>
              <a:t>  сборник  </a:t>
            </a:r>
            <a:r>
              <a:rPr lang="ru-RU" dirty="0" err="1" smtClean="0"/>
              <a:t>зыбжанэ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Абы  и  </a:t>
            </a:r>
            <a:r>
              <a:rPr lang="ru-RU" dirty="0" err="1" smtClean="0"/>
              <a:t>тхыгъэхэр</a:t>
            </a:r>
            <a:r>
              <a:rPr lang="ru-RU" dirty="0" smtClean="0"/>
              <a:t>  </a:t>
            </a:r>
            <a:r>
              <a:rPr lang="ru-RU" dirty="0" err="1" smtClean="0"/>
              <a:t>зэрыт</a:t>
            </a:r>
            <a:r>
              <a:rPr lang="ru-RU" dirty="0" smtClean="0"/>
              <a:t>  </a:t>
            </a:r>
            <a:r>
              <a:rPr lang="ru-RU" dirty="0" err="1" smtClean="0"/>
              <a:t>тхылъыр</a:t>
            </a:r>
            <a:r>
              <a:rPr lang="ru-RU" dirty="0" smtClean="0"/>
              <a:t>  томит1  </a:t>
            </a:r>
            <a:r>
              <a:rPr lang="ru-RU" dirty="0" err="1" smtClean="0"/>
              <a:t>хъууэ</a:t>
            </a:r>
            <a:r>
              <a:rPr lang="ru-RU" dirty="0" smtClean="0"/>
              <a:t> къыдэк1ащ  1958 </a:t>
            </a:r>
            <a:r>
              <a:rPr lang="ru-RU" dirty="0" err="1" smtClean="0"/>
              <a:t>гъ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714356"/>
            <a:ext cx="62865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800" dirty="0" err="1" smtClean="0"/>
              <a:t>Къэрал</a:t>
            </a:r>
            <a:r>
              <a:rPr lang="ru-RU" sz="2800" dirty="0" smtClean="0"/>
              <a:t> -  </a:t>
            </a:r>
            <a:r>
              <a:rPr lang="ru-RU" sz="2800" dirty="0" err="1" smtClean="0"/>
              <a:t>хэку</a:t>
            </a:r>
            <a:r>
              <a:rPr lang="ru-RU" sz="2800" dirty="0" smtClean="0"/>
              <a:t> 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Щ1опщак1уэ </a:t>
            </a:r>
            <a:r>
              <a:rPr lang="ru-RU" sz="2800" dirty="0" err="1" smtClean="0"/>
              <a:t>къысхуэхъуащ</a:t>
            </a:r>
            <a:r>
              <a:rPr lang="ru-RU" sz="2800" dirty="0" smtClean="0"/>
              <a:t>-- ц1ыху  </a:t>
            </a:r>
            <a:r>
              <a:rPr lang="ru-RU" sz="2800" dirty="0" err="1" smtClean="0"/>
              <a:t>сымаджэр</a:t>
            </a:r>
            <a:r>
              <a:rPr lang="ru-RU" sz="2800" dirty="0" smtClean="0"/>
              <a:t> </a:t>
            </a:r>
            <a:r>
              <a:rPr lang="ru-RU" sz="2800" dirty="0" err="1" smtClean="0"/>
              <a:t>трагъэуну</a:t>
            </a:r>
            <a:r>
              <a:rPr lang="ru-RU" sz="2800" dirty="0" smtClean="0"/>
              <a:t>  и  </a:t>
            </a:r>
            <a:r>
              <a:rPr lang="ru-RU" sz="2800" dirty="0" err="1" smtClean="0"/>
              <a:t>узыр</a:t>
            </a:r>
            <a:r>
              <a:rPr lang="ru-RU" sz="2800" dirty="0" smtClean="0"/>
              <a:t>       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щхьэщахыну</a:t>
            </a:r>
            <a:r>
              <a:rPr lang="ru-RU" sz="2800" dirty="0" smtClean="0"/>
              <a:t>  къак1уэрт </a:t>
            </a:r>
            <a:r>
              <a:rPr lang="ru-RU" sz="2800" dirty="0" err="1" smtClean="0"/>
              <a:t>гъунэгъухэр,ныбжьэгъухэр</a:t>
            </a:r>
            <a:r>
              <a:rPr lang="ru-RU" sz="2800" dirty="0" smtClean="0"/>
              <a:t>.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Сыдзыхэу</a:t>
            </a:r>
            <a:r>
              <a:rPr lang="ru-RU" sz="2800" dirty="0" smtClean="0"/>
              <a:t>  -   </a:t>
            </a:r>
            <a:r>
              <a:rPr lang="ru-RU" sz="2800" dirty="0" err="1" smtClean="0"/>
              <a:t>сыгузавэу</a:t>
            </a:r>
            <a:r>
              <a:rPr lang="ru-RU" sz="2800" dirty="0" smtClean="0"/>
              <a:t>  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Блиндаж  -</a:t>
            </a:r>
            <a:r>
              <a:rPr lang="ru-RU" sz="2800" dirty="0" err="1" smtClean="0"/>
              <a:t>окопэм</a:t>
            </a:r>
            <a:r>
              <a:rPr lang="ru-RU" sz="2800" dirty="0" smtClean="0"/>
              <a:t>  </a:t>
            </a:r>
            <a:r>
              <a:rPr lang="ru-RU" sz="2800" dirty="0" err="1" smtClean="0"/>
              <a:t>хэт</a:t>
            </a:r>
            <a:r>
              <a:rPr lang="ru-RU" sz="2800" dirty="0" smtClean="0"/>
              <a:t>  </a:t>
            </a:r>
            <a:r>
              <a:rPr lang="ru-RU" sz="2800" dirty="0" err="1" smtClean="0"/>
              <a:t>унэ</a:t>
            </a:r>
            <a:r>
              <a:rPr lang="ru-RU" sz="2800" dirty="0" smtClean="0"/>
              <a:t>  ц1ык1у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err="1" smtClean="0"/>
              <a:t>Гъищэ</a:t>
            </a:r>
            <a:r>
              <a:rPr lang="ru-RU" sz="2800" dirty="0" smtClean="0"/>
              <a:t> - 100 лет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Т1асхъэ </a:t>
            </a:r>
            <a:r>
              <a:rPr lang="ru-RU" sz="2800" dirty="0" smtClean="0"/>
              <a:t>- </a:t>
            </a:r>
            <a:r>
              <a:rPr lang="ru-RU" sz="2800" dirty="0" err="1" smtClean="0"/>
              <a:t>щэхур</a:t>
            </a:r>
            <a:r>
              <a:rPr lang="ru-RU" sz="2800" dirty="0" smtClean="0"/>
              <a:t>  </a:t>
            </a:r>
            <a:r>
              <a:rPr lang="ru-RU" sz="2800" dirty="0" err="1" smtClean="0"/>
              <a:t>къэхутэн</a:t>
            </a:r>
            <a:endParaRPr lang="ru-RU" sz="2800" dirty="0" smtClean="0"/>
          </a:p>
          <a:p>
            <a:pPr algn="just">
              <a:buNone/>
            </a:pPr>
            <a:r>
              <a:rPr lang="ru-RU" sz="2800" dirty="0" smtClean="0"/>
              <a:t>  </a:t>
            </a:r>
            <a:r>
              <a:rPr lang="ru-RU" sz="2800" dirty="0" err="1" smtClean="0"/>
              <a:t>Хахуагъэ</a:t>
            </a:r>
            <a:r>
              <a:rPr lang="ru-RU" sz="2800" dirty="0" smtClean="0"/>
              <a:t> </a:t>
            </a:r>
            <a:r>
              <a:rPr lang="ru-RU" sz="2800" dirty="0" smtClean="0"/>
              <a:t>-  л1ыхъужьыгъэ  (синоним)</a:t>
            </a:r>
            <a:endParaRPr lang="ru-RU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Хахуагъэ</a:t>
            </a:r>
            <a:r>
              <a:rPr lang="ru-RU" dirty="0" smtClean="0"/>
              <a:t> -  л1ыхъужьыгъэ  (синоним)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385</Words>
  <Application>Microsoft Office PowerPoint</Application>
  <PresentationFormat>Экран (4:3)</PresentationFormat>
  <Paragraphs>82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К1уащ  Бет1ал « Си гъусэщ» 1920-1957 </vt:lpstr>
      <vt:lpstr>Мурадыр:</vt:lpstr>
      <vt:lpstr>Слайд 3</vt:lpstr>
      <vt:lpstr>Слайд 4</vt:lpstr>
      <vt:lpstr>Псалъэжьхэр</vt:lpstr>
      <vt:lpstr>К1уащ  Бет1ал</vt:lpstr>
      <vt:lpstr>Слайд 7</vt:lpstr>
      <vt:lpstr>Слайд 8</vt:lpstr>
      <vt:lpstr>Слайд 9</vt:lpstr>
      <vt:lpstr>Слайд 10</vt:lpstr>
      <vt:lpstr> Сыт    къыхуэхъуа  тхылъыр  усак1уэм?  </vt:lpstr>
      <vt:lpstr>«Еджэныгъэр-щ1эныгъэщ».</vt:lpstr>
      <vt:lpstr> </vt:lpstr>
      <vt:lpstr>Слайд 14</vt:lpstr>
      <vt:lpstr>Псалъэжьхэр </vt:lpstr>
      <vt:lpstr>Псалъэжь</vt:lpstr>
      <vt:lpstr>А.М. Горькэм  жи1ащ: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К1уащ  Бет1ал « Си гъусэщ»</dc:title>
  <dc:creator>admin</dc:creator>
  <cp:lastModifiedBy>школа</cp:lastModifiedBy>
  <cp:revision>30</cp:revision>
  <dcterms:created xsi:type="dcterms:W3CDTF">2017-01-26T17:46:44Z</dcterms:created>
  <dcterms:modified xsi:type="dcterms:W3CDTF">2017-02-09T12:56:08Z</dcterms:modified>
</cp:coreProperties>
</file>